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1" r:id="rId4"/>
    <p:sldMasterId id="2147483648" r:id="rId5"/>
    <p:sldMasterId id="2147483678" r:id="rId6"/>
    <p:sldMasterId id="2147483680" r:id="rId7"/>
  </p:sldMasterIdLst>
  <p:notesMasterIdLst>
    <p:notesMasterId r:id="rId21"/>
  </p:notesMasterIdLst>
  <p:handoutMasterIdLst>
    <p:handoutMasterId r:id="rId22"/>
  </p:handoutMasterIdLst>
  <p:sldIdLst>
    <p:sldId id="282" r:id="rId8"/>
    <p:sldId id="287" r:id="rId9"/>
    <p:sldId id="319" r:id="rId10"/>
    <p:sldId id="303" r:id="rId11"/>
    <p:sldId id="324" r:id="rId12"/>
    <p:sldId id="328" r:id="rId13"/>
    <p:sldId id="325" r:id="rId14"/>
    <p:sldId id="323" r:id="rId15"/>
    <p:sldId id="327" r:id="rId16"/>
    <p:sldId id="329" r:id="rId17"/>
    <p:sldId id="321" r:id="rId18"/>
    <p:sldId id="326" r:id="rId19"/>
    <p:sldId id="295" r:id="rId20"/>
  </p:sldIdLst>
  <p:sldSz cx="10160000" cy="5715000"/>
  <p:notesSz cx="6985000" cy="9283700"/>
  <p:embeddedFontLst>
    <p:embeddedFont>
      <p:font typeface="Calibri" panose="020F0502020204030204" pitchFamily="3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
      <p:font typeface="Impact" panose="020B0806030902050204" pitchFamily="34" charset="0"/>
      <p:regular r:id="rId31"/>
    </p:embeddedFont>
    <p:embeddedFont>
      <p:font typeface="Lato" panose="020F0502020204030203" pitchFamily="34" charset="0"/>
      <p:regular r:id="rId32"/>
      <p:bold r:id="rId33"/>
      <p:italic r:id="rId34"/>
      <p:boldItalic r:id="rId35"/>
    </p:embeddedFont>
    <p:embeddedFont>
      <p:font typeface="Lato Heavy" panose="020F0502020204030203" pitchFamily="34" charset="0"/>
      <p:bold r:id="rId36"/>
      <p:boldItalic r:id="rId37"/>
    </p:embeddedFont>
    <p:embeddedFont>
      <p:font typeface="Lato Medium" panose="020F0502020204030203" pitchFamily="34" charset="0"/>
      <p:regular r:id="rId38"/>
      <p:italic r:id="rId39"/>
    </p:embeddedFont>
    <p:embeddedFont>
      <p:font typeface="Lato Regular" panose="020F0502020204030203" pitchFamily="34" charset="0"/>
      <p:regular r:id="rId40"/>
    </p:embeddedFont>
    <p:embeddedFont>
      <p:font typeface="Lucida Sans Unicode" panose="020B0602030504020204" pitchFamily="34" charset="0"/>
      <p:regular r:id="rId41"/>
    </p:embeddedFont>
    <p:embeddedFont>
      <p:font typeface="Microsoft Sans Serif" panose="020B0604020202020204" pitchFamily="34" charset="0"/>
      <p:regular r:id="rId42"/>
    </p:embeddedFont>
    <p:embeddedFont>
      <p:font typeface="Proxima Nova Black" panose="020B0604020202020204" charset="0"/>
      <p:bold r:id="rId43"/>
    </p:embeddedFont>
    <p:embeddedFont>
      <p:font typeface="Raleway" panose="020B0503030101060003" pitchFamily="34" charset="0"/>
      <p:regular r:id="rId44"/>
      <p:bold r:id="rId45"/>
      <p:italic r:id="rId46"/>
      <p:boldItalic r:id="rId47"/>
    </p:embeddedFont>
    <p:embeddedFont>
      <p:font typeface="Raleway Black" panose="020B0A03030101060003" pitchFamily="34" charset="0"/>
      <p:bold r:id="rId48"/>
      <p:boldItalic r:id="rId49"/>
    </p:embeddedFont>
    <p:embeddedFont>
      <p:font typeface="Raleway Bold" panose="020B0803030101060003" pitchFamily="34" charset="0"/>
      <p:bold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600"/>
    <a:srgbClr val="FCFEF9"/>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837" autoAdjust="0"/>
  </p:normalViewPr>
  <p:slideViewPr>
    <p:cSldViewPr snapToGrid="0" snapToObjects="1">
      <p:cViewPr varScale="1">
        <p:scale>
          <a:sx n="116" d="100"/>
          <a:sy n="116" d="100"/>
        </p:scale>
        <p:origin x="996"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font" Target="fonts/font28.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7.fntdata"/><Relationship Id="rId41" Type="http://schemas.openxmlformats.org/officeDocument/2006/relationships/font" Target="fonts/font19.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font" Target="fonts/font27.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9.fntdata"/><Relationship Id="rId44" Type="http://schemas.openxmlformats.org/officeDocument/2006/relationships/font" Target="fonts/font22.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font" Target="fonts/font26.fntdata"/><Relationship Id="rId8" Type="http://schemas.openxmlformats.org/officeDocument/2006/relationships/slide" Target="slides/slide1.xml"/><Relationship Id="rId51"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00DDEF-2CAF-4F45-848C-84ECBBDA45E6}" type="doc">
      <dgm:prSet loTypeId="urn:microsoft.com/office/officeart/2005/8/layout/bList2" loCatId="picture" qsTypeId="urn:microsoft.com/office/officeart/2005/8/quickstyle/simple1" qsCatId="simple" csTypeId="urn:microsoft.com/office/officeart/2005/8/colors/accent1_2" csCatId="accent1" phldr="1"/>
      <dgm:spPr/>
      <dgm:t>
        <a:bodyPr/>
        <a:lstStyle/>
        <a:p>
          <a:endParaRPr lang="en-US"/>
        </a:p>
      </dgm:t>
    </dgm:pt>
    <dgm:pt modelId="{D5F6F642-2B11-48F8-B46B-7C658D64A132}">
      <dgm:prSet phldrT="[Text]" custT="1"/>
      <dgm:spPr>
        <a:solidFill>
          <a:srgbClr val="00B050"/>
        </a:solidFill>
        <a:ln>
          <a:solidFill>
            <a:srgbClr val="002060"/>
          </a:solidFill>
        </a:ln>
      </dgm:spPr>
      <dgm:t>
        <a:bodyPr/>
        <a:lstStyle/>
        <a:p>
          <a:r>
            <a:rPr lang="en-US" sz="1900" b="1" dirty="0">
              <a:effectLst>
                <a:outerShdw blurRad="38100" dist="38100" dir="2700000" algn="tl">
                  <a:srgbClr val="000000">
                    <a:alpha val="43137"/>
                  </a:srgbClr>
                </a:outerShdw>
              </a:effectLst>
            </a:rPr>
            <a:t>Grades   PreK-6 &amp;     K-8 Schools</a:t>
          </a:r>
        </a:p>
      </dgm:t>
    </dgm:pt>
    <dgm:pt modelId="{4E110B55-0104-4153-B7DB-E070DE26CA91}" type="parTrans" cxnId="{5B6E006E-8638-4DDE-8B4A-6159AB78B130}">
      <dgm:prSet/>
      <dgm:spPr/>
      <dgm:t>
        <a:bodyPr/>
        <a:lstStyle/>
        <a:p>
          <a:endParaRPr lang="en-US"/>
        </a:p>
      </dgm:t>
    </dgm:pt>
    <dgm:pt modelId="{95E09442-3683-48A8-95D1-5154BEF54AB5}" type="sibTrans" cxnId="{5B6E006E-8638-4DDE-8B4A-6159AB78B130}">
      <dgm:prSet/>
      <dgm:spPr/>
      <dgm:t>
        <a:bodyPr/>
        <a:lstStyle/>
        <a:p>
          <a:endParaRPr lang="en-US"/>
        </a:p>
      </dgm:t>
    </dgm:pt>
    <dgm:pt modelId="{A22F3FA2-4245-4E11-B737-5314BEFE0FCF}">
      <dgm:prSet phldrT="[Text]"/>
      <dgm:spPr/>
      <dgm:t>
        <a:bodyPr/>
        <a:lstStyle/>
        <a:p>
          <a:pPr algn="ctr">
            <a:lnSpc>
              <a:spcPct val="100000"/>
            </a:lnSpc>
            <a:spcAft>
              <a:spcPts val="0"/>
            </a:spcAft>
            <a:buNone/>
          </a:pPr>
          <a:r>
            <a:rPr lang="en-US" b="1" dirty="0"/>
            <a:t>All students return</a:t>
          </a:r>
        </a:p>
      </dgm:t>
    </dgm:pt>
    <dgm:pt modelId="{34740AA3-3AC8-4DE4-A526-B01F0C511A05}" type="parTrans" cxnId="{DCDAAF18-4003-4E83-A91F-EB3F73B9B7BB}">
      <dgm:prSet/>
      <dgm:spPr/>
      <dgm:t>
        <a:bodyPr/>
        <a:lstStyle/>
        <a:p>
          <a:endParaRPr lang="en-US"/>
        </a:p>
      </dgm:t>
    </dgm:pt>
    <dgm:pt modelId="{57DFD190-9206-4FA8-98AE-47EDBE1E1674}" type="sibTrans" cxnId="{DCDAAF18-4003-4E83-A91F-EB3F73B9B7BB}">
      <dgm:prSet/>
      <dgm:spPr/>
      <dgm:t>
        <a:bodyPr/>
        <a:lstStyle/>
        <a:p>
          <a:endParaRPr lang="en-US"/>
        </a:p>
      </dgm:t>
    </dgm:pt>
    <dgm:pt modelId="{56DB763D-3516-4625-8F1C-8EF9E50A5D88}">
      <dgm:prSet phldrT="[Text]"/>
      <dgm:spPr/>
      <dgm:t>
        <a:bodyPr/>
        <a:lstStyle/>
        <a:p>
          <a:pPr algn="ctr">
            <a:lnSpc>
              <a:spcPct val="100000"/>
            </a:lnSpc>
            <a:spcAft>
              <a:spcPts val="0"/>
            </a:spcAft>
            <a:buFont typeface="Wingdings" panose="05000000000000000000" pitchFamily="2" charset="2"/>
            <a:buNone/>
          </a:pPr>
          <a:r>
            <a:rPr lang="en-US" b="1" dirty="0"/>
            <a:t>A five-day instructional hybrid schedule integrating </a:t>
          </a:r>
        </a:p>
        <a:p>
          <a:pPr algn="ctr">
            <a:lnSpc>
              <a:spcPct val="100000"/>
            </a:lnSpc>
            <a:spcAft>
              <a:spcPts val="0"/>
            </a:spcAft>
          </a:pPr>
          <a:r>
            <a:rPr lang="en-US" b="1" dirty="0"/>
            <a:t>on-campus learning with eLearning    </a:t>
          </a:r>
        </a:p>
      </dgm:t>
    </dgm:pt>
    <dgm:pt modelId="{BD83F43B-EDC0-459A-9E5B-66B06BCB634C}" type="parTrans" cxnId="{496DC24E-FD45-478C-8AA5-320894836AAC}">
      <dgm:prSet/>
      <dgm:spPr/>
      <dgm:t>
        <a:bodyPr/>
        <a:lstStyle/>
        <a:p>
          <a:endParaRPr lang="en-US"/>
        </a:p>
      </dgm:t>
    </dgm:pt>
    <dgm:pt modelId="{5C27A307-0228-4B27-939E-94318EDB1701}" type="sibTrans" cxnId="{496DC24E-FD45-478C-8AA5-320894836AAC}">
      <dgm:prSet/>
      <dgm:spPr/>
      <dgm:t>
        <a:bodyPr/>
        <a:lstStyle/>
        <a:p>
          <a:endParaRPr lang="en-US"/>
        </a:p>
      </dgm:t>
    </dgm:pt>
    <dgm:pt modelId="{BD3BD53E-8868-4120-8522-F7FB2023F1C6}">
      <dgm:prSet phldrT="[Text]" custT="1"/>
      <dgm:spPr>
        <a:solidFill>
          <a:srgbClr val="FF0000"/>
        </a:solidFill>
        <a:ln>
          <a:solidFill>
            <a:srgbClr val="002060"/>
          </a:solidFill>
        </a:ln>
      </dgm:spPr>
      <dgm:t>
        <a:bodyPr/>
        <a:lstStyle/>
        <a:p>
          <a:r>
            <a:rPr lang="en-US" sz="1900" b="1" dirty="0">
              <a:effectLst>
                <a:outerShdw blurRad="38100" dist="38100" dir="2700000" algn="tl">
                  <a:srgbClr val="000000">
                    <a:alpha val="43137"/>
                  </a:srgbClr>
                </a:outerShdw>
              </a:effectLst>
            </a:rPr>
            <a:t>eLearning Manatee</a:t>
          </a:r>
        </a:p>
      </dgm:t>
    </dgm:pt>
    <dgm:pt modelId="{C1928C90-341A-4890-A5A0-81EB5475459B}" type="parTrans" cxnId="{62712241-D33B-493D-8F65-496E90C76755}">
      <dgm:prSet/>
      <dgm:spPr/>
      <dgm:t>
        <a:bodyPr/>
        <a:lstStyle/>
        <a:p>
          <a:endParaRPr lang="en-US"/>
        </a:p>
      </dgm:t>
    </dgm:pt>
    <dgm:pt modelId="{E6C864F4-D876-4AEA-971B-979EA4CCA36F}" type="sibTrans" cxnId="{62712241-D33B-493D-8F65-496E90C76755}">
      <dgm:prSet/>
      <dgm:spPr/>
      <dgm:t>
        <a:bodyPr/>
        <a:lstStyle/>
        <a:p>
          <a:endParaRPr lang="en-US"/>
        </a:p>
      </dgm:t>
    </dgm:pt>
    <dgm:pt modelId="{D5AE821E-EE2F-4761-A6AB-86E9BF365A47}">
      <dgm:prSet phldrT="[Text]"/>
      <dgm:spPr/>
      <dgm:t>
        <a:bodyPr/>
        <a:lstStyle/>
        <a:p>
          <a:pPr algn="ctr">
            <a:buNone/>
          </a:pPr>
          <a:r>
            <a:rPr lang="en-US" b="1" dirty="0"/>
            <a:t>Students can choose to receive full time eLearningManatee instruction with full array of school services</a:t>
          </a:r>
        </a:p>
      </dgm:t>
    </dgm:pt>
    <dgm:pt modelId="{382F75A1-6441-4818-A178-234E62018A27}" type="parTrans" cxnId="{FBAE1BA6-2E7E-4BD0-AFF9-D730EA756FC8}">
      <dgm:prSet/>
      <dgm:spPr/>
      <dgm:t>
        <a:bodyPr/>
        <a:lstStyle/>
        <a:p>
          <a:endParaRPr lang="en-US"/>
        </a:p>
      </dgm:t>
    </dgm:pt>
    <dgm:pt modelId="{54EC8980-BB19-493F-96EB-993495EA5CAA}" type="sibTrans" cxnId="{FBAE1BA6-2E7E-4BD0-AFF9-D730EA756FC8}">
      <dgm:prSet/>
      <dgm:spPr/>
      <dgm:t>
        <a:bodyPr/>
        <a:lstStyle/>
        <a:p>
          <a:endParaRPr lang="en-US"/>
        </a:p>
      </dgm:t>
    </dgm:pt>
    <dgm:pt modelId="{68FE6068-4E27-4211-BC0D-0C1784BDE808}">
      <dgm:prSet phldrT="[Text]"/>
      <dgm:spPr/>
      <dgm:t>
        <a:bodyPr/>
        <a:lstStyle/>
        <a:p>
          <a:pPr algn="ctr">
            <a:lnSpc>
              <a:spcPct val="100000"/>
            </a:lnSpc>
            <a:spcAft>
              <a:spcPts val="0"/>
            </a:spcAft>
            <a:buNone/>
          </a:pPr>
          <a:r>
            <a:rPr lang="en-US" b="1" dirty="0"/>
            <a:t>to on-campus</a:t>
          </a:r>
        </a:p>
      </dgm:t>
    </dgm:pt>
    <dgm:pt modelId="{A698EB2D-F4FE-43EE-87F3-482AE1C6FB60}" type="parTrans" cxnId="{4567C6E0-D99C-4591-9666-80FA302AE484}">
      <dgm:prSet/>
      <dgm:spPr/>
      <dgm:t>
        <a:bodyPr/>
        <a:lstStyle/>
        <a:p>
          <a:endParaRPr lang="en-US"/>
        </a:p>
      </dgm:t>
    </dgm:pt>
    <dgm:pt modelId="{C3240D2B-E3FF-47E1-B7F5-62AC46CB0CC9}" type="sibTrans" cxnId="{4567C6E0-D99C-4591-9666-80FA302AE484}">
      <dgm:prSet/>
      <dgm:spPr/>
      <dgm:t>
        <a:bodyPr/>
        <a:lstStyle/>
        <a:p>
          <a:endParaRPr lang="en-US"/>
        </a:p>
      </dgm:t>
    </dgm:pt>
    <dgm:pt modelId="{1913BEC8-B66E-40EF-937F-E46690812E46}">
      <dgm:prSet phldrT="[Text]"/>
      <dgm:spPr/>
      <dgm:t>
        <a:bodyPr/>
        <a:lstStyle/>
        <a:p>
          <a:pPr algn="ctr">
            <a:lnSpc>
              <a:spcPct val="100000"/>
            </a:lnSpc>
            <a:spcAft>
              <a:spcPts val="0"/>
            </a:spcAft>
            <a:buNone/>
          </a:pPr>
          <a:r>
            <a:rPr lang="en-US" b="1" dirty="0"/>
            <a:t>learning following a traditional five-day schedule</a:t>
          </a:r>
        </a:p>
      </dgm:t>
    </dgm:pt>
    <dgm:pt modelId="{6F630F6E-7516-4222-8622-B905EFE20F11}" type="parTrans" cxnId="{E6A6CAAF-36B2-4E78-97C6-1F941C602502}">
      <dgm:prSet/>
      <dgm:spPr/>
      <dgm:t>
        <a:bodyPr/>
        <a:lstStyle/>
        <a:p>
          <a:endParaRPr lang="en-US"/>
        </a:p>
      </dgm:t>
    </dgm:pt>
    <dgm:pt modelId="{0CBAB312-9544-40F3-AD88-CFFF88DC92F6}" type="sibTrans" cxnId="{E6A6CAAF-36B2-4E78-97C6-1F941C602502}">
      <dgm:prSet/>
      <dgm:spPr/>
      <dgm:t>
        <a:bodyPr/>
        <a:lstStyle/>
        <a:p>
          <a:endParaRPr lang="en-US"/>
        </a:p>
      </dgm:t>
    </dgm:pt>
    <dgm:pt modelId="{E243C974-8857-43EB-8985-7753C98385AE}">
      <dgm:prSet phldrT="[Text]" custT="1"/>
      <dgm:spPr>
        <a:solidFill>
          <a:srgbClr val="FFC000"/>
        </a:solidFill>
        <a:ln>
          <a:solidFill>
            <a:srgbClr val="002060"/>
          </a:solidFill>
        </a:ln>
      </dgm:spPr>
      <dgm:t>
        <a:bodyPr/>
        <a:lstStyle/>
        <a:p>
          <a:r>
            <a:rPr lang="en-US" sz="1900" b="1" dirty="0">
              <a:effectLst>
                <a:outerShdw blurRad="38100" dist="38100" dir="2700000" algn="tl">
                  <a:srgbClr val="000000">
                    <a:alpha val="43137"/>
                  </a:srgbClr>
                </a:outerShdw>
              </a:effectLst>
            </a:rPr>
            <a:t>Grades 7-12</a:t>
          </a:r>
        </a:p>
      </dgm:t>
    </dgm:pt>
    <dgm:pt modelId="{D24BE0F9-55A1-4703-ACF0-24F8DFD8EAF9}" type="sibTrans" cxnId="{9DD07634-EA82-46FE-8F73-F5DF3A0833E2}">
      <dgm:prSet/>
      <dgm:spPr/>
      <dgm:t>
        <a:bodyPr/>
        <a:lstStyle/>
        <a:p>
          <a:endParaRPr lang="en-US"/>
        </a:p>
      </dgm:t>
    </dgm:pt>
    <dgm:pt modelId="{53D90E12-4303-4FF8-BD0C-A4098F9F183D}" type="parTrans" cxnId="{9DD07634-EA82-46FE-8F73-F5DF3A0833E2}">
      <dgm:prSet/>
      <dgm:spPr/>
      <dgm:t>
        <a:bodyPr/>
        <a:lstStyle/>
        <a:p>
          <a:endParaRPr lang="en-US"/>
        </a:p>
      </dgm:t>
    </dgm:pt>
    <dgm:pt modelId="{3C18630A-320C-4E82-A102-0A014FE10F36}" type="pres">
      <dgm:prSet presAssocID="{0D00DDEF-2CAF-4F45-848C-84ECBBDA45E6}" presName="diagram" presStyleCnt="0">
        <dgm:presLayoutVars>
          <dgm:dir/>
          <dgm:animLvl val="lvl"/>
          <dgm:resizeHandles val="exact"/>
        </dgm:presLayoutVars>
      </dgm:prSet>
      <dgm:spPr/>
    </dgm:pt>
    <dgm:pt modelId="{1391DC1D-53B2-4F02-8C48-60909FDD518F}" type="pres">
      <dgm:prSet presAssocID="{D5F6F642-2B11-48F8-B46B-7C658D64A132}" presName="compNode" presStyleCnt="0"/>
      <dgm:spPr/>
    </dgm:pt>
    <dgm:pt modelId="{5744F0DE-6868-4599-9E0A-3B20C562F324}" type="pres">
      <dgm:prSet presAssocID="{D5F6F642-2B11-48F8-B46B-7C658D64A132}" presName="childRect" presStyleLbl="bgAcc1" presStyleIdx="0" presStyleCnt="3" custLinFactNeighborX="202" custLinFactNeighborY="1992">
        <dgm:presLayoutVars>
          <dgm:bulletEnabled val="1"/>
        </dgm:presLayoutVars>
      </dgm:prSet>
      <dgm:spPr/>
    </dgm:pt>
    <dgm:pt modelId="{86B61485-35FB-4705-BF1B-97FA5774032F}" type="pres">
      <dgm:prSet presAssocID="{D5F6F642-2B11-48F8-B46B-7C658D64A132}" presName="parentText" presStyleLbl="node1" presStyleIdx="0" presStyleCnt="0">
        <dgm:presLayoutVars>
          <dgm:chMax val="0"/>
          <dgm:bulletEnabled val="1"/>
        </dgm:presLayoutVars>
      </dgm:prSet>
      <dgm:spPr/>
    </dgm:pt>
    <dgm:pt modelId="{0D2D5995-A82E-48B0-A0F6-272EF60753C7}" type="pres">
      <dgm:prSet presAssocID="{D5F6F642-2B11-48F8-B46B-7C658D64A132}" presName="parentRect" presStyleLbl="alignNode1" presStyleIdx="0" presStyleCnt="3"/>
      <dgm:spPr/>
    </dgm:pt>
    <dgm:pt modelId="{174F6F78-967D-427D-A9C4-BEC91D2615DF}" type="pres">
      <dgm:prSet presAssocID="{D5F6F642-2B11-48F8-B46B-7C658D64A132}" presName="adorn" presStyleLbl="fgAccFollowNode1" presStyleIdx="0" presStyleCnt="3" custLinFactNeighborX="-6571" custLinFactNeighborY="-1848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F4D89198-0C43-4B35-88A4-2DAF03BAA53C}" type="pres">
      <dgm:prSet presAssocID="{95E09442-3683-48A8-95D1-5154BEF54AB5}" presName="sibTrans" presStyleLbl="sibTrans2D1" presStyleIdx="0" presStyleCnt="0"/>
      <dgm:spPr/>
    </dgm:pt>
    <dgm:pt modelId="{A5DE1922-96C9-4B66-AB41-0D376F11D55A}" type="pres">
      <dgm:prSet presAssocID="{E243C974-8857-43EB-8985-7753C98385AE}" presName="compNode" presStyleCnt="0"/>
      <dgm:spPr/>
    </dgm:pt>
    <dgm:pt modelId="{E1F8C26C-5436-4134-89B2-74369383854E}" type="pres">
      <dgm:prSet presAssocID="{E243C974-8857-43EB-8985-7753C98385AE}" presName="childRect" presStyleLbl="bgAcc1" presStyleIdx="1" presStyleCnt="3" custScaleX="98926">
        <dgm:presLayoutVars>
          <dgm:bulletEnabled val="1"/>
        </dgm:presLayoutVars>
      </dgm:prSet>
      <dgm:spPr/>
    </dgm:pt>
    <dgm:pt modelId="{BE4CC806-542D-4958-97BD-07F3824D3E57}" type="pres">
      <dgm:prSet presAssocID="{E243C974-8857-43EB-8985-7753C98385AE}" presName="parentText" presStyleLbl="node1" presStyleIdx="0" presStyleCnt="0">
        <dgm:presLayoutVars>
          <dgm:chMax val="0"/>
          <dgm:bulletEnabled val="1"/>
        </dgm:presLayoutVars>
      </dgm:prSet>
      <dgm:spPr/>
    </dgm:pt>
    <dgm:pt modelId="{DB67482B-8599-4AA3-B011-D999DC9C8D51}" type="pres">
      <dgm:prSet presAssocID="{E243C974-8857-43EB-8985-7753C98385AE}" presName="parentRect" presStyleLbl="alignNode1" presStyleIdx="1" presStyleCnt="3"/>
      <dgm:spPr/>
    </dgm:pt>
    <dgm:pt modelId="{3AC62F81-6EAE-4700-9CA3-C7AAC711C37D}" type="pres">
      <dgm:prSet presAssocID="{E243C974-8857-43EB-8985-7753C98385AE}" presName="adorn" presStyleLbl="fgAccFollowNode1" presStyleIdx="1" presStyleCnt="3" custLinFactNeighborX="-6826" custLinFactNeighborY="-1848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3CD2200B-2A25-4C1C-9CEE-EF4C5676AADD}" type="pres">
      <dgm:prSet presAssocID="{D24BE0F9-55A1-4703-ACF0-24F8DFD8EAF9}" presName="sibTrans" presStyleLbl="sibTrans2D1" presStyleIdx="0" presStyleCnt="0"/>
      <dgm:spPr/>
    </dgm:pt>
    <dgm:pt modelId="{CC9B69A4-4A6A-4609-84D8-FBF850732ECD}" type="pres">
      <dgm:prSet presAssocID="{BD3BD53E-8868-4120-8522-F7FB2023F1C6}" presName="compNode" presStyleCnt="0"/>
      <dgm:spPr/>
    </dgm:pt>
    <dgm:pt modelId="{36317D21-5261-4CB8-96B7-4AE26F1421A5}" type="pres">
      <dgm:prSet presAssocID="{BD3BD53E-8868-4120-8522-F7FB2023F1C6}" presName="childRect" presStyleLbl="bgAcc1" presStyleIdx="2" presStyleCnt="3" custScaleY="98071">
        <dgm:presLayoutVars>
          <dgm:bulletEnabled val="1"/>
        </dgm:presLayoutVars>
      </dgm:prSet>
      <dgm:spPr/>
    </dgm:pt>
    <dgm:pt modelId="{25D59348-62A8-4B2D-8922-E693210BF781}" type="pres">
      <dgm:prSet presAssocID="{BD3BD53E-8868-4120-8522-F7FB2023F1C6}" presName="parentText" presStyleLbl="node1" presStyleIdx="0" presStyleCnt="0">
        <dgm:presLayoutVars>
          <dgm:chMax val="0"/>
          <dgm:bulletEnabled val="1"/>
        </dgm:presLayoutVars>
      </dgm:prSet>
      <dgm:spPr/>
    </dgm:pt>
    <dgm:pt modelId="{E516C46E-0A39-41D0-8142-F4EE9ADDB24A}" type="pres">
      <dgm:prSet presAssocID="{BD3BD53E-8868-4120-8522-F7FB2023F1C6}" presName="parentRect" presStyleLbl="alignNode1" presStyleIdx="2" presStyleCnt="3"/>
      <dgm:spPr/>
    </dgm:pt>
    <dgm:pt modelId="{C504E4BB-453C-4631-B777-DF0F28FC9525}" type="pres">
      <dgm:prSet presAssocID="{BD3BD53E-8868-4120-8522-F7FB2023F1C6}" presName="adorn" presStyleLbl="fgAccFollowNode1" presStyleIdx="2" presStyleCnt="3" custScaleY="100799" custLinFactNeighborX="-7145" custLinFactNeighborY="-19790"/>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Lst>
  <dgm:cxnLst>
    <dgm:cxn modelId="{CA00730D-95C1-400C-BCF3-9DA5B60394E4}" type="presOf" srcId="{BD3BD53E-8868-4120-8522-F7FB2023F1C6}" destId="{E516C46E-0A39-41D0-8142-F4EE9ADDB24A}" srcOrd="1" destOrd="0" presId="urn:microsoft.com/office/officeart/2005/8/layout/bList2"/>
    <dgm:cxn modelId="{A71E5A0D-503D-4C71-B6EE-B3D80F9C7B74}" type="presOf" srcId="{E243C974-8857-43EB-8985-7753C98385AE}" destId="{DB67482B-8599-4AA3-B011-D999DC9C8D51}" srcOrd="1" destOrd="0" presId="urn:microsoft.com/office/officeart/2005/8/layout/bList2"/>
    <dgm:cxn modelId="{DCDAAF18-4003-4E83-A91F-EB3F73B9B7BB}" srcId="{D5F6F642-2B11-48F8-B46B-7C658D64A132}" destId="{A22F3FA2-4245-4E11-B737-5314BEFE0FCF}" srcOrd="0" destOrd="0" parTransId="{34740AA3-3AC8-4DE4-A526-B01F0C511A05}" sibTransId="{57DFD190-9206-4FA8-98AE-47EDBE1E1674}"/>
    <dgm:cxn modelId="{9E22492B-1473-4050-8CA0-A5DC89658EFC}" type="presOf" srcId="{D5F6F642-2B11-48F8-B46B-7C658D64A132}" destId="{86B61485-35FB-4705-BF1B-97FA5774032F}" srcOrd="0" destOrd="0" presId="urn:microsoft.com/office/officeart/2005/8/layout/bList2"/>
    <dgm:cxn modelId="{9DD07634-EA82-46FE-8F73-F5DF3A0833E2}" srcId="{0D00DDEF-2CAF-4F45-848C-84ECBBDA45E6}" destId="{E243C974-8857-43EB-8985-7753C98385AE}" srcOrd="1" destOrd="0" parTransId="{53D90E12-4303-4FF8-BD0C-A4098F9F183D}" sibTransId="{D24BE0F9-55A1-4703-ACF0-24F8DFD8EAF9}"/>
    <dgm:cxn modelId="{62712241-D33B-493D-8F65-496E90C76755}" srcId="{0D00DDEF-2CAF-4F45-848C-84ECBBDA45E6}" destId="{BD3BD53E-8868-4120-8522-F7FB2023F1C6}" srcOrd="2" destOrd="0" parTransId="{C1928C90-341A-4890-A5A0-81EB5475459B}" sibTransId="{E6C864F4-D876-4AEA-971B-979EA4CCA36F}"/>
    <dgm:cxn modelId="{F8017046-C2E0-47C0-843A-59997097D4E3}" type="presOf" srcId="{BD3BD53E-8868-4120-8522-F7FB2023F1C6}" destId="{25D59348-62A8-4B2D-8922-E693210BF781}" srcOrd="0" destOrd="0" presId="urn:microsoft.com/office/officeart/2005/8/layout/bList2"/>
    <dgm:cxn modelId="{0CEF986A-1674-4AC4-A4BC-AD42152DF36A}" type="presOf" srcId="{E243C974-8857-43EB-8985-7753C98385AE}" destId="{BE4CC806-542D-4958-97BD-07F3824D3E57}" srcOrd="0" destOrd="0" presId="urn:microsoft.com/office/officeart/2005/8/layout/bList2"/>
    <dgm:cxn modelId="{5B6E006E-8638-4DDE-8B4A-6159AB78B130}" srcId="{0D00DDEF-2CAF-4F45-848C-84ECBBDA45E6}" destId="{D5F6F642-2B11-48F8-B46B-7C658D64A132}" srcOrd="0" destOrd="0" parTransId="{4E110B55-0104-4153-B7DB-E070DE26CA91}" sibTransId="{95E09442-3683-48A8-95D1-5154BEF54AB5}"/>
    <dgm:cxn modelId="{496DC24E-FD45-478C-8AA5-320894836AAC}" srcId="{E243C974-8857-43EB-8985-7753C98385AE}" destId="{56DB763D-3516-4625-8F1C-8EF9E50A5D88}" srcOrd="0" destOrd="0" parTransId="{BD83F43B-EDC0-459A-9E5B-66B06BCB634C}" sibTransId="{5C27A307-0228-4B27-939E-94318EDB1701}"/>
    <dgm:cxn modelId="{C8809454-7B75-4E85-B7F1-A8AB93FC5508}" type="presOf" srcId="{68FE6068-4E27-4211-BC0D-0C1784BDE808}" destId="{5744F0DE-6868-4599-9E0A-3B20C562F324}" srcOrd="0" destOrd="1" presId="urn:microsoft.com/office/officeart/2005/8/layout/bList2"/>
    <dgm:cxn modelId="{62D8BE79-0BEE-490B-BEB3-B600BB93740A}" type="presOf" srcId="{0D00DDEF-2CAF-4F45-848C-84ECBBDA45E6}" destId="{3C18630A-320C-4E82-A102-0A014FE10F36}" srcOrd="0" destOrd="0" presId="urn:microsoft.com/office/officeart/2005/8/layout/bList2"/>
    <dgm:cxn modelId="{93447896-F219-4ED4-AC7A-4E2B2B89B43C}" type="presOf" srcId="{95E09442-3683-48A8-95D1-5154BEF54AB5}" destId="{F4D89198-0C43-4B35-88A4-2DAF03BAA53C}" srcOrd="0" destOrd="0" presId="urn:microsoft.com/office/officeart/2005/8/layout/bList2"/>
    <dgm:cxn modelId="{85D2BC9F-AB50-4D3E-94AF-AD5B9B996F02}" type="presOf" srcId="{A22F3FA2-4245-4E11-B737-5314BEFE0FCF}" destId="{5744F0DE-6868-4599-9E0A-3B20C562F324}" srcOrd="0" destOrd="0" presId="urn:microsoft.com/office/officeart/2005/8/layout/bList2"/>
    <dgm:cxn modelId="{FBAE1BA6-2E7E-4BD0-AFF9-D730EA756FC8}" srcId="{BD3BD53E-8868-4120-8522-F7FB2023F1C6}" destId="{D5AE821E-EE2F-4761-A6AB-86E9BF365A47}" srcOrd="0" destOrd="0" parTransId="{382F75A1-6441-4818-A178-234E62018A27}" sibTransId="{54EC8980-BB19-493F-96EB-993495EA5CAA}"/>
    <dgm:cxn modelId="{10E56CA6-E309-4A70-ABDD-176283327B0F}" type="presOf" srcId="{D5AE821E-EE2F-4761-A6AB-86E9BF365A47}" destId="{36317D21-5261-4CB8-96B7-4AE26F1421A5}" srcOrd="0" destOrd="0" presId="urn:microsoft.com/office/officeart/2005/8/layout/bList2"/>
    <dgm:cxn modelId="{B42468AE-9920-4811-AF08-4E3B2B256754}" type="presOf" srcId="{D24BE0F9-55A1-4703-ACF0-24F8DFD8EAF9}" destId="{3CD2200B-2A25-4C1C-9CEE-EF4C5676AADD}" srcOrd="0" destOrd="0" presId="urn:microsoft.com/office/officeart/2005/8/layout/bList2"/>
    <dgm:cxn modelId="{E6A6CAAF-36B2-4E78-97C6-1F941C602502}" srcId="{D5F6F642-2B11-48F8-B46B-7C658D64A132}" destId="{1913BEC8-B66E-40EF-937F-E46690812E46}" srcOrd="2" destOrd="0" parTransId="{6F630F6E-7516-4222-8622-B905EFE20F11}" sibTransId="{0CBAB312-9544-40F3-AD88-CFFF88DC92F6}"/>
    <dgm:cxn modelId="{4567C6E0-D99C-4591-9666-80FA302AE484}" srcId="{D5F6F642-2B11-48F8-B46B-7C658D64A132}" destId="{68FE6068-4E27-4211-BC0D-0C1784BDE808}" srcOrd="1" destOrd="0" parTransId="{A698EB2D-F4FE-43EE-87F3-482AE1C6FB60}" sibTransId="{C3240D2B-E3FF-47E1-B7F5-62AC46CB0CC9}"/>
    <dgm:cxn modelId="{7040FFE4-7ED2-4476-A4EF-40B70322EDCC}" type="presOf" srcId="{56DB763D-3516-4625-8F1C-8EF9E50A5D88}" destId="{E1F8C26C-5436-4134-89B2-74369383854E}" srcOrd="0" destOrd="0" presId="urn:microsoft.com/office/officeart/2005/8/layout/bList2"/>
    <dgm:cxn modelId="{21C778E9-8099-40B3-8E9A-098B84647B41}" type="presOf" srcId="{1913BEC8-B66E-40EF-937F-E46690812E46}" destId="{5744F0DE-6868-4599-9E0A-3B20C562F324}" srcOrd="0" destOrd="2" presId="urn:microsoft.com/office/officeart/2005/8/layout/bList2"/>
    <dgm:cxn modelId="{6A84EAF6-1A69-4813-8B9E-9BE995C6C553}" type="presOf" srcId="{D5F6F642-2B11-48F8-B46B-7C658D64A132}" destId="{0D2D5995-A82E-48B0-A0F6-272EF60753C7}" srcOrd="1" destOrd="0" presId="urn:microsoft.com/office/officeart/2005/8/layout/bList2"/>
    <dgm:cxn modelId="{F645127A-1DE9-4753-8268-3D985A3CF300}" type="presParOf" srcId="{3C18630A-320C-4E82-A102-0A014FE10F36}" destId="{1391DC1D-53B2-4F02-8C48-60909FDD518F}" srcOrd="0" destOrd="0" presId="urn:microsoft.com/office/officeart/2005/8/layout/bList2"/>
    <dgm:cxn modelId="{45377D35-780A-4688-81A8-653092208EB6}" type="presParOf" srcId="{1391DC1D-53B2-4F02-8C48-60909FDD518F}" destId="{5744F0DE-6868-4599-9E0A-3B20C562F324}" srcOrd="0" destOrd="0" presId="urn:microsoft.com/office/officeart/2005/8/layout/bList2"/>
    <dgm:cxn modelId="{C510B1F2-127B-4C62-975A-838D3AB7E312}" type="presParOf" srcId="{1391DC1D-53B2-4F02-8C48-60909FDD518F}" destId="{86B61485-35FB-4705-BF1B-97FA5774032F}" srcOrd="1" destOrd="0" presId="urn:microsoft.com/office/officeart/2005/8/layout/bList2"/>
    <dgm:cxn modelId="{CFF262A5-7505-4DF5-9381-AA29F5AFCCD2}" type="presParOf" srcId="{1391DC1D-53B2-4F02-8C48-60909FDD518F}" destId="{0D2D5995-A82E-48B0-A0F6-272EF60753C7}" srcOrd="2" destOrd="0" presId="urn:microsoft.com/office/officeart/2005/8/layout/bList2"/>
    <dgm:cxn modelId="{9D6D40EF-3EAF-4AFC-B945-6D2B520A87B0}" type="presParOf" srcId="{1391DC1D-53B2-4F02-8C48-60909FDD518F}" destId="{174F6F78-967D-427D-A9C4-BEC91D2615DF}" srcOrd="3" destOrd="0" presId="urn:microsoft.com/office/officeart/2005/8/layout/bList2"/>
    <dgm:cxn modelId="{8F9690E5-2EF6-4782-8E23-1FC4D05933E2}" type="presParOf" srcId="{3C18630A-320C-4E82-A102-0A014FE10F36}" destId="{F4D89198-0C43-4B35-88A4-2DAF03BAA53C}" srcOrd="1" destOrd="0" presId="urn:microsoft.com/office/officeart/2005/8/layout/bList2"/>
    <dgm:cxn modelId="{20D3F52F-33E1-4082-A4C2-DFFC56D37149}" type="presParOf" srcId="{3C18630A-320C-4E82-A102-0A014FE10F36}" destId="{A5DE1922-96C9-4B66-AB41-0D376F11D55A}" srcOrd="2" destOrd="0" presId="urn:microsoft.com/office/officeart/2005/8/layout/bList2"/>
    <dgm:cxn modelId="{5597153D-9B38-4620-BC4C-651081293AF8}" type="presParOf" srcId="{A5DE1922-96C9-4B66-AB41-0D376F11D55A}" destId="{E1F8C26C-5436-4134-89B2-74369383854E}" srcOrd="0" destOrd="0" presId="urn:microsoft.com/office/officeart/2005/8/layout/bList2"/>
    <dgm:cxn modelId="{BEF7DA0E-38A0-4F41-9220-7EE2AF8CEADE}" type="presParOf" srcId="{A5DE1922-96C9-4B66-AB41-0D376F11D55A}" destId="{BE4CC806-542D-4958-97BD-07F3824D3E57}" srcOrd="1" destOrd="0" presId="urn:microsoft.com/office/officeart/2005/8/layout/bList2"/>
    <dgm:cxn modelId="{871B2EBC-ECCE-4641-B4E3-DD84457CC04E}" type="presParOf" srcId="{A5DE1922-96C9-4B66-AB41-0D376F11D55A}" destId="{DB67482B-8599-4AA3-B011-D999DC9C8D51}" srcOrd="2" destOrd="0" presId="urn:microsoft.com/office/officeart/2005/8/layout/bList2"/>
    <dgm:cxn modelId="{BCAD9E90-4FB5-4DD5-87B6-832FDF2F44E5}" type="presParOf" srcId="{A5DE1922-96C9-4B66-AB41-0D376F11D55A}" destId="{3AC62F81-6EAE-4700-9CA3-C7AAC711C37D}" srcOrd="3" destOrd="0" presId="urn:microsoft.com/office/officeart/2005/8/layout/bList2"/>
    <dgm:cxn modelId="{C7E9DF78-5F54-4272-8236-E1306CB8D132}" type="presParOf" srcId="{3C18630A-320C-4E82-A102-0A014FE10F36}" destId="{3CD2200B-2A25-4C1C-9CEE-EF4C5676AADD}" srcOrd="3" destOrd="0" presId="urn:microsoft.com/office/officeart/2005/8/layout/bList2"/>
    <dgm:cxn modelId="{6A9AA32A-701E-440E-A50E-2B18A0982707}" type="presParOf" srcId="{3C18630A-320C-4E82-A102-0A014FE10F36}" destId="{CC9B69A4-4A6A-4609-84D8-FBF850732ECD}" srcOrd="4" destOrd="0" presId="urn:microsoft.com/office/officeart/2005/8/layout/bList2"/>
    <dgm:cxn modelId="{440AE89B-C608-4F75-918E-CE021432CB5E}" type="presParOf" srcId="{CC9B69A4-4A6A-4609-84D8-FBF850732ECD}" destId="{36317D21-5261-4CB8-96B7-4AE26F1421A5}" srcOrd="0" destOrd="0" presId="urn:microsoft.com/office/officeart/2005/8/layout/bList2"/>
    <dgm:cxn modelId="{A6B52BAF-5906-45C5-B985-02BD08392A89}" type="presParOf" srcId="{CC9B69A4-4A6A-4609-84D8-FBF850732ECD}" destId="{25D59348-62A8-4B2D-8922-E693210BF781}" srcOrd="1" destOrd="0" presId="urn:microsoft.com/office/officeart/2005/8/layout/bList2"/>
    <dgm:cxn modelId="{C7ED2CCF-B688-4B3B-807C-77D01A6BE5E3}" type="presParOf" srcId="{CC9B69A4-4A6A-4609-84D8-FBF850732ECD}" destId="{E516C46E-0A39-41D0-8142-F4EE9ADDB24A}" srcOrd="2" destOrd="0" presId="urn:microsoft.com/office/officeart/2005/8/layout/bList2"/>
    <dgm:cxn modelId="{00A25B6F-56B2-4D1B-BB1B-DAB0E622B649}" type="presParOf" srcId="{CC9B69A4-4A6A-4609-84D8-FBF850732ECD}" destId="{C504E4BB-453C-4631-B777-DF0F28FC9525}" srcOrd="3" destOrd="0" presId="urn:microsoft.com/office/officeart/2005/8/layout/bList2"/>
  </dgm:cxnLst>
  <dgm:bg>
    <a:solidFill>
      <a:schemeClr val="lt1">
        <a:hueOff val="0"/>
        <a:satOff val="0"/>
        <a:lumOff val="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4F0DE-6868-4599-9E0A-3B20C562F324}">
      <dsp:nvSpPr>
        <dsp:cNvPr id="0" name=""/>
        <dsp:cNvSpPr/>
      </dsp:nvSpPr>
      <dsp:spPr>
        <a:xfrm>
          <a:off x="10057" y="527704"/>
          <a:ext cx="2320013" cy="1731841"/>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ctr" defTabSz="755650">
            <a:lnSpc>
              <a:spcPct val="100000"/>
            </a:lnSpc>
            <a:spcBef>
              <a:spcPct val="0"/>
            </a:spcBef>
            <a:spcAft>
              <a:spcPts val="0"/>
            </a:spcAft>
            <a:buNone/>
          </a:pPr>
          <a:r>
            <a:rPr lang="en-US" sz="1700" b="1" kern="1200" dirty="0"/>
            <a:t>All students return</a:t>
          </a:r>
        </a:p>
        <a:p>
          <a:pPr marL="171450" lvl="1" indent="-171450" algn="ctr" defTabSz="755650">
            <a:lnSpc>
              <a:spcPct val="100000"/>
            </a:lnSpc>
            <a:spcBef>
              <a:spcPct val="0"/>
            </a:spcBef>
            <a:spcAft>
              <a:spcPts val="0"/>
            </a:spcAft>
            <a:buNone/>
          </a:pPr>
          <a:r>
            <a:rPr lang="en-US" sz="1700" b="1" kern="1200" dirty="0"/>
            <a:t>to on-campus</a:t>
          </a:r>
        </a:p>
        <a:p>
          <a:pPr marL="171450" lvl="1" indent="-171450" algn="ctr" defTabSz="755650">
            <a:lnSpc>
              <a:spcPct val="100000"/>
            </a:lnSpc>
            <a:spcBef>
              <a:spcPct val="0"/>
            </a:spcBef>
            <a:spcAft>
              <a:spcPts val="0"/>
            </a:spcAft>
            <a:buNone/>
          </a:pPr>
          <a:r>
            <a:rPr lang="en-US" sz="1700" b="1" kern="1200" dirty="0"/>
            <a:t>learning following a traditional five-day schedule</a:t>
          </a:r>
        </a:p>
      </dsp:txBody>
      <dsp:txXfrm>
        <a:off x="50636" y="568283"/>
        <a:ext cx="2238855" cy="1691262"/>
      </dsp:txXfrm>
    </dsp:sp>
    <dsp:sp modelId="{0D2D5995-A82E-48B0-A0F6-272EF60753C7}">
      <dsp:nvSpPr>
        <dsp:cNvPr id="0" name=""/>
        <dsp:cNvSpPr/>
      </dsp:nvSpPr>
      <dsp:spPr>
        <a:xfrm>
          <a:off x="5371" y="2225047"/>
          <a:ext cx="2320013" cy="744691"/>
        </a:xfrm>
        <a:prstGeom prst="rect">
          <a:avLst/>
        </a:prstGeom>
        <a:solidFill>
          <a:srgbClr val="00B050"/>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US" sz="1900" b="1" kern="1200" dirty="0">
              <a:effectLst>
                <a:outerShdw blurRad="38100" dist="38100" dir="2700000" algn="tl">
                  <a:srgbClr val="000000">
                    <a:alpha val="43137"/>
                  </a:srgbClr>
                </a:outerShdw>
              </a:effectLst>
            </a:rPr>
            <a:t>Grades   PreK-6 &amp;     K-8 Schools</a:t>
          </a:r>
        </a:p>
      </dsp:txBody>
      <dsp:txXfrm>
        <a:off x="5371" y="2225047"/>
        <a:ext cx="1633812" cy="744691"/>
      </dsp:txXfrm>
    </dsp:sp>
    <dsp:sp modelId="{174F6F78-967D-427D-A9C4-BEC91D2615DF}">
      <dsp:nvSpPr>
        <dsp:cNvPr id="0" name=""/>
        <dsp:cNvSpPr/>
      </dsp:nvSpPr>
      <dsp:spPr>
        <a:xfrm>
          <a:off x="1651456" y="2193260"/>
          <a:ext cx="812004" cy="81200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F8C26C-5436-4134-89B2-74369383854E}">
      <dsp:nvSpPr>
        <dsp:cNvPr id="0" name=""/>
        <dsp:cNvSpPr/>
      </dsp:nvSpPr>
      <dsp:spPr>
        <a:xfrm>
          <a:off x="2730446" y="493206"/>
          <a:ext cx="2295096" cy="1731841"/>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ctr" defTabSz="755650">
            <a:lnSpc>
              <a:spcPct val="100000"/>
            </a:lnSpc>
            <a:spcBef>
              <a:spcPct val="0"/>
            </a:spcBef>
            <a:spcAft>
              <a:spcPts val="0"/>
            </a:spcAft>
            <a:buFont typeface="Wingdings" panose="05000000000000000000" pitchFamily="2" charset="2"/>
            <a:buNone/>
          </a:pPr>
          <a:r>
            <a:rPr lang="en-US" sz="1700" b="1" kern="1200" dirty="0"/>
            <a:t>A five-day instructional hybrid schedule integrating </a:t>
          </a:r>
        </a:p>
        <a:p>
          <a:pPr marL="171450" lvl="1" indent="-171450" algn="ctr" defTabSz="755650">
            <a:lnSpc>
              <a:spcPct val="100000"/>
            </a:lnSpc>
            <a:spcBef>
              <a:spcPct val="0"/>
            </a:spcBef>
            <a:spcAft>
              <a:spcPts val="0"/>
            </a:spcAft>
          </a:pPr>
          <a:r>
            <a:rPr lang="en-US" sz="1700" b="1" kern="1200" dirty="0"/>
            <a:t>on-campus learning with eLearning    </a:t>
          </a:r>
        </a:p>
      </dsp:txBody>
      <dsp:txXfrm>
        <a:off x="2771025" y="533785"/>
        <a:ext cx="2213938" cy="1691262"/>
      </dsp:txXfrm>
    </dsp:sp>
    <dsp:sp modelId="{DB67482B-8599-4AA3-B011-D999DC9C8D51}">
      <dsp:nvSpPr>
        <dsp:cNvPr id="0" name=""/>
        <dsp:cNvSpPr/>
      </dsp:nvSpPr>
      <dsp:spPr>
        <a:xfrm>
          <a:off x="2717987" y="2225047"/>
          <a:ext cx="2320013" cy="744691"/>
        </a:xfrm>
        <a:prstGeom prst="rect">
          <a:avLst/>
        </a:prstGeom>
        <a:solidFill>
          <a:srgbClr val="FFC000"/>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US" sz="1900" b="1" kern="1200" dirty="0">
              <a:effectLst>
                <a:outerShdw blurRad="38100" dist="38100" dir="2700000" algn="tl">
                  <a:srgbClr val="000000">
                    <a:alpha val="43137"/>
                  </a:srgbClr>
                </a:outerShdw>
              </a:effectLst>
            </a:rPr>
            <a:t>Grades 7-12</a:t>
          </a:r>
        </a:p>
      </dsp:txBody>
      <dsp:txXfrm>
        <a:off x="2717987" y="2225047"/>
        <a:ext cx="1633812" cy="744691"/>
      </dsp:txXfrm>
    </dsp:sp>
    <dsp:sp modelId="{3AC62F81-6EAE-4700-9CA3-C7AAC711C37D}">
      <dsp:nvSpPr>
        <dsp:cNvPr id="0" name=""/>
        <dsp:cNvSpPr/>
      </dsp:nvSpPr>
      <dsp:spPr>
        <a:xfrm>
          <a:off x="4362002" y="2193260"/>
          <a:ext cx="812004" cy="81200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317D21-5261-4CB8-96B7-4AE26F1421A5}">
      <dsp:nvSpPr>
        <dsp:cNvPr id="0" name=""/>
        <dsp:cNvSpPr/>
      </dsp:nvSpPr>
      <dsp:spPr>
        <a:xfrm>
          <a:off x="5430603" y="499935"/>
          <a:ext cx="2320013" cy="1698434"/>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ctr" defTabSz="755650">
            <a:lnSpc>
              <a:spcPct val="90000"/>
            </a:lnSpc>
            <a:spcBef>
              <a:spcPct val="0"/>
            </a:spcBef>
            <a:spcAft>
              <a:spcPct val="15000"/>
            </a:spcAft>
            <a:buNone/>
          </a:pPr>
          <a:r>
            <a:rPr lang="en-US" sz="1700" b="1" kern="1200" dirty="0"/>
            <a:t>Students can choose to receive full time eLearningManatee instruction with full array of school services</a:t>
          </a:r>
        </a:p>
      </dsp:txBody>
      <dsp:txXfrm>
        <a:off x="5470399" y="539731"/>
        <a:ext cx="2240421" cy="1658638"/>
      </dsp:txXfrm>
    </dsp:sp>
    <dsp:sp modelId="{E516C46E-0A39-41D0-8142-F4EE9ADDB24A}">
      <dsp:nvSpPr>
        <dsp:cNvPr id="0" name=""/>
        <dsp:cNvSpPr/>
      </dsp:nvSpPr>
      <dsp:spPr>
        <a:xfrm>
          <a:off x="5430603" y="2215073"/>
          <a:ext cx="2320013" cy="744691"/>
        </a:xfrm>
        <a:prstGeom prst="rect">
          <a:avLst/>
        </a:prstGeom>
        <a:solidFill>
          <a:srgbClr val="FF0000"/>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US" sz="1900" b="1" kern="1200" dirty="0">
              <a:effectLst>
                <a:outerShdw blurRad="38100" dist="38100" dir="2700000" algn="tl">
                  <a:srgbClr val="000000">
                    <a:alpha val="43137"/>
                  </a:srgbClr>
                </a:outerShdw>
              </a:effectLst>
            </a:rPr>
            <a:t>eLearning Manatee</a:t>
          </a:r>
        </a:p>
      </dsp:txBody>
      <dsp:txXfrm>
        <a:off x="5430603" y="2215073"/>
        <a:ext cx="1633812" cy="744691"/>
      </dsp:txXfrm>
    </dsp:sp>
    <dsp:sp modelId="{C504E4BB-453C-4631-B777-DF0F28FC9525}">
      <dsp:nvSpPr>
        <dsp:cNvPr id="0" name=""/>
        <dsp:cNvSpPr/>
      </dsp:nvSpPr>
      <dsp:spPr>
        <a:xfrm>
          <a:off x="7072027" y="2169421"/>
          <a:ext cx="812004" cy="81849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3026833" cy="465797"/>
          </a:xfrm>
          <a:prstGeom prst="rect">
            <a:avLst/>
          </a:prstGeom>
        </p:spPr>
        <p:txBody>
          <a:bodyPr vert="horz" lIns="92918" tIns="46459" rIns="92918" bIns="46459" rtlCol="0"/>
          <a:lstStyle>
            <a:lvl1pPr algn="l">
              <a:defRPr sz="1200"/>
            </a:lvl1pPr>
          </a:lstStyle>
          <a:p>
            <a:endParaRPr lang="en-US"/>
          </a:p>
        </p:txBody>
      </p:sp>
      <p:sp>
        <p:nvSpPr>
          <p:cNvPr id="3" name="Date Placeholder 2"/>
          <p:cNvSpPr>
            <a:spLocks noGrp="1"/>
          </p:cNvSpPr>
          <p:nvPr>
            <p:ph type="dt" sz="quarter" idx="1"/>
          </p:nvPr>
        </p:nvSpPr>
        <p:spPr>
          <a:xfrm>
            <a:off x="3956554" y="4"/>
            <a:ext cx="3026833" cy="465797"/>
          </a:xfrm>
          <a:prstGeom prst="rect">
            <a:avLst/>
          </a:prstGeom>
        </p:spPr>
        <p:txBody>
          <a:bodyPr vert="horz" lIns="92918" tIns="46459" rIns="92918" bIns="46459" rtlCol="0"/>
          <a:lstStyle>
            <a:lvl1pPr algn="r">
              <a:defRPr sz="1200"/>
            </a:lvl1pPr>
          </a:lstStyle>
          <a:p>
            <a:fld id="{E5D96F25-C19F-2544-9C6F-8107B7137279}" type="datetimeFigureOut">
              <a:rPr lang="en-US" smtClean="0"/>
              <a:t>8/24/2020</a:t>
            </a:fld>
            <a:endParaRPr lang="en-US"/>
          </a:p>
        </p:txBody>
      </p:sp>
      <p:sp>
        <p:nvSpPr>
          <p:cNvPr id="4" name="Footer Placeholder 3"/>
          <p:cNvSpPr>
            <a:spLocks noGrp="1"/>
          </p:cNvSpPr>
          <p:nvPr>
            <p:ph type="ftr" sz="quarter" idx="2"/>
          </p:nvPr>
        </p:nvSpPr>
        <p:spPr>
          <a:xfrm>
            <a:off x="0" y="8817908"/>
            <a:ext cx="3026833" cy="465796"/>
          </a:xfrm>
          <a:prstGeom prst="rect">
            <a:avLst/>
          </a:prstGeom>
        </p:spPr>
        <p:txBody>
          <a:bodyPr vert="horz" lIns="92918" tIns="46459" rIns="92918" bIns="46459" rtlCol="0" anchor="b"/>
          <a:lstStyle>
            <a:lvl1pPr algn="l">
              <a:defRPr sz="1200"/>
            </a:lvl1pPr>
          </a:lstStyle>
          <a:p>
            <a:endParaRPr lang="en-US"/>
          </a:p>
        </p:txBody>
      </p:sp>
      <p:sp>
        <p:nvSpPr>
          <p:cNvPr id="5" name="Slide Number Placeholder 4"/>
          <p:cNvSpPr>
            <a:spLocks noGrp="1"/>
          </p:cNvSpPr>
          <p:nvPr>
            <p:ph type="sldNum" sz="quarter" idx="3"/>
          </p:nvPr>
        </p:nvSpPr>
        <p:spPr>
          <a:xfrm>
            <a:off x="3956554" y="8817908"/>
            <a:ext cx="3026833" cy="465796"/>
          </a:xfrm>
          <a:prstGeom prst="rect">
            <a:avLst/>
          </a:prstGeom>
        </p:spPr>
        <p:txBody>
          <a:bodyPr vert="horz" lIns="92918" tIns="46459" rIns="92918" bIns="46459" rtlCol="0" anchor="b"/>
          <a:lstStyle>
            <a:lvl1pPr algn="r">
              <a:defRPr sz="1200"/>
            </a:lvl1pPr>
          </a:lstStyle>
          <a:p>
            <a:fld id="{1EF475CD-CE0C-ED49-9F3A-0AE7A2894A92}" type="slidenum">
              <a:rPr lang="en-US" smtClean="0"/>
              <a:t>‹#›</a:t>
            </a:fld>
            <a:endParaRPr lang="en-US"/>
          </a:p>
        </p:txBody>
      </p:sp>
    </p:spTree>
    <p:extLst>
      <p:ext uri="{BB962C8B-B14F-4D97-AF65-F5344CB8AC3E}">
        <p14:creationId xmlns:p14="http://schemas.microsoft.com/office/powerpoint/2010/main" val="377047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3026833" cy="465797"/>
          </a:xfrm>
          <a:prstGeom prst="rect">
            <a:avLst/>
          </a:prstGeom>
        </p:spPr>
        <p:txBody>
          <a:bodyPr vert="horz" lIns="92918" tIns="46459" rIns="92918" bIns="46459" rtlCol="0"/>
          <a:lstStyle>
            <a:lvl1pPr algn="l">
              <a:defRPr sz="1200"/>
            </a:lvl1pPr>
          </a:lstStyle>
          <a:p>
            <a:endParaRPr lang="en-US"/>
          </a:p>
        </p:txBody>
      </p:sp>
      <p:sp>
        <p:nvSpPr>
          <p:cNvPr id="3" name="Date Placeholder 2"/>
          <p:cNvSpPr>
            <a:spLocks noGrp="1"/>
          </p:cNvSpPr>
          <p:nvPr>
            <p:ph type="dt" idx="1"/>
          </p:nvPr>
        </p:nvSpPr>
        <p:spPr>
          <a:xfrm>
            <a:off x="3956554" y="4"/>
            <a:ext cx="3026833" cy="465797"/>
          </a:xfrm>
          <a:prstGeom prst="rect">
            <a:avLst/>
          </a:prstGeom>
        </p:spPr>
        <p:txBody>
          <a:bodyPr vert="horz" lIns="92918" tIns="46459" rIns="92918" bIns="46459" rtlCol="0"/>
          <a:lstStyle>
            <a:lvl1pPr algn="r">
              <a:defRPr sz="1200"/>
            </a:lvl1pPr>
          </a:lstStyle>
          <a:p>
            <a:fld id="{318E783B-406E-F745-84CD-786752126275}" type="datetimeFigureOut">
              <a:rPr lang="en-US" smtClean="0"/>
              <a:t>8/24/2020</a:t>
            </a:fld>
            <a:endParaRPr lang="en-US"/>
          </a:p>
        </p:txBody>
      </p:sp>
      <p:sp>
        <p:nvSpPr>
          <p:cNvPr id="4" name="Slide Image Placeholder 3"/>
          <p:cNvSpPr>
            <a:spLocks noGrp="1" noRot="1" noChangeAspect="1"/>
          </p:cNvSpPr>
          <p:nvPr>
            <p:ph type="sldImg" idx="2"/>
          </p:nvPr>
        </p:nvSpPr>
        <p:spPr>
          <a:xfrm>
            <a:off x="708025" y="1160463"/>
            <a:ext cx="5568950" cy="3133725"/>
          </a:xfrm>
          <a:prstGeom prst="rect">
            <a:avLst/>
          </a:prstGeom>
          <a:noFill/>
          <a:ln w="12700">
            <a:solidFill>
              <a:prstClr val="black"/>
            </a:solidFill>
          </a:ln>
        </p:spPr>
        <p:txBody>
          <a:bodyPr vert="horz" lIns="92918" tIns="46459" rIns="92918" bIns="4645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18" tIns="46459" rIns="92918" bIns="464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8"/>
            <a:ext cx="3026833" cy="465796"/>
          </a:xfrm>
          <a:prstGeom prst="rect">
            <a:avLst/>
          </a:prstGeom>
        </p:spPr>
        <p:txBody>
          <a:bodyPr vert="horz" lIns="92918" tIns="46459" rIns="92918" bIns="46459" rtlCol="0" anchor="b"/>
          <a:lstStyle>
            <a:lvl1pPr algn="l">
              <a:defRPr sz="1200"/>
            </a:lvl1pPr>
          </a:lstStyle>
          <a:p>
            <a:endParaRPr lang="en-US"/>
          </a:p>
        </p:txBody>
      </p:sp>
      <p:sp>
        <p:nvSpPr>
          <p:cNvPr id="7" name="Slide Number Placeholder 6"/>
          <p:cNvSpPr>
            <a:spLocks noGrp="1"/>
          </p:cNvSpPr>
          <p:nvPr>
            <p:ph type="sldNum" sz="quarter" idx="5"/>
          </p:nvPr>
        </p:nvSpPr>
        <p:spPr>
          <a:xfrm>
            <a:off x="3956554" y="8817908"/>
            <a:ext cx="3026833" cy="465796"/>
          </a:xfrm>
          <a:prstGeom prst="rect">
            <a:avLst/>
          </a:prstGeom>
        </p:spPr>
        <p:txBody>
          <a:bodyPr vert="horz" lIns="92918" tIns="46459" rIns="92918" bIns="46459" rtlCol="0" anchor="b"/>
          <a:lstStyle>
            <a:lvl1pPr algn="r">
              <a:defRPr sz="1200"/>
            </a:lvl1pPr>
          </a:lstStyle>
          <a:p>
            <a:fld id="{1379295C-0A17-6442-99D9-8388E9C541FD}" type="slidenum">
              <a:rPr lang="en-US" smtClean="0"/>
              <a:t>‹#›</a:t>
            </a:fld>
            <a:endParaRPr lang="en-US"/>
          </a:p>
        </p:txBody>
      </p:sp>
    </p:spTree>
    <p:extLst>
      <p:ext uri="{BB962C8B-B14F-4D97-AF65-F5344CB8AC3E}">
        <p14:creationId xmlns:p14="http://schemas.microsoft.com/office/powerpoint/2010/main" val="1063734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79295C-0A17-6442-99D9-8388E9C541FD}" type="slidenum">
              <a:rPr lang="en-US" smtClean="0"/>
              <a:t>1</a:t>
            </a:fld>
            <a:endParaRPr lang="en-US"/>
          </a:p>
        </p:txBody>
      </p:sp>
    </p:spTree>
    <p:extLst>
      <p:ext uri="{BB962C8B-B14F-4D97-AF65-F5344CB8AC3E}">
        <p14:creationId xmlns:p14="http://schemas.microsoft.com/office/powerpoint/2010/main" val="1834556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2</a:t>
            </a:fld>
            <a:endParaRPr lang="en-US"/>
          </a:p>
        </p:txBody>
      </p:sp>
    </p:spTree>
    <p:extLst>
      <p:ext uri="{BB962C8B-B14F-4D97-AF65-F5344CB8AC3E}">
        <p14:creationId xmlns:p14="http://schemas.microsoft.com/office/powerpoint/2010/main" val="194886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3</a:t>
            </a:fld>
            <a:endParaRPr lang="en-US"/>
          </a:p>
        </p:txBody>
      </p:sp>
    </p:spTree>
    <p:extLst>
      <p:ext uri="{BB962C8B-B14F-4D97-AF65-F5344CB8AC3E}">
        <p14:creationId xmlns:p14="http://schemas.microsoft.com/office/powerpoint/2010/main" val="3897360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DOC will provide a central location of authority and information and allows for face-to-face coordination among personnel who must make emergency decisions during this Covid-19 Pandemic. </a:t>
            </a:r>
          </a:p>
          <a:p>
            <a:pPr marL="171450" indent="-171450">
              <a:buFont typeface="Arial" panose="020B0604020202020204" pitchFamily="34" charset="0"/>
              <a:buChar char="•"/>
            </a:pPr>
            <a:r>
              <a:rPr lang="en-US" dirty="0"/>
              <a:t>The DOC serves as the central clearinghouse for information collection and coordination of response, establishment of priorities and  recovery resources for the incident. Accurate information regarding the situation will facilitate the effectiveness of the overall response and recovery of the operation and for tracking employees and students during this Pandemic. </a:t>
            </a:r>
          </a:p>
          <a:p>
            <a:pPr marL="171450" indent="-171450">
              <a:buFont typeface="Arial" panose="020B0604020202020204" pitchFamily="34" charset="0"/>
              <a:buChar char="•"/>
            </a:pPr>
            <a:r>
              <a:rPr lang="en-US" dirty="0"/>
              <a:t>The DOC will also serve as an interagency Unified Command Post to achieve unity of effort for all responders including the Health Department. </a:t>
            </a:r>
          </a:p>
        </p:txBody>
      </p:sp>
      <p:sp>
        <p:nvSpPr>
          <p:cNvPr id="4" name="Slide Number Placeholder 3"/>
          <p:cNvSpPr>
            <a:spLocks noGrp="1"/>
          </p:cNvSpPr>
          <p:nvPr>
            <p:ph type="sldNum" sz="quarter" idx="5"/>
          </p:nvPr>
        </p:nvSpPr>
        <p:spPr/>
        <p:txBody>
          <a:bodyPr/>
          <a:lstStyle/>
          <a:p>
            <a:fld id="{1379295C-0A17-6442-99D9-8388E9C541FD}" type="slidenum">
              <a:rPr lang="en-US" smtClean="0"/>
              <a:t>4</a:t>
            </a:fld>
            <a:endParaRPr lang="en-US"/>
          </a:p>
        </p:txBody>
      </p:sp>
    </p:spTree>
    <p:extLst>
      <p:ext uri="{BB962C8B-B14F-4D97-AF65-F5344CB8AC3E}">
        <p14:creationId xmlns:p14="http://schemas.microsoft.com/office/powerpoint/2010/main" val="218977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5</a:t>
            </a:fld>
            <a:endParaRPr lang="en-US"/>
          </a:p>
        </p:txBody>
      </p:sp>
    </p:spTree>
    <p:extLst>
      <p:ext uri="{BB962C8B-B14F-4D97-AF65-F5344CB8AC3E}">
        <p14:creationId xmlns:p14="http://schemas.microsoft.com/office/powerpoint/2010/main" val="2796831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7</a:t>
            </a:fld>
            <a:endParaRPr lang="en-US"/>
          </a:p>
        </p:txBody>
      </p:sp>
    </p:spTree>
    <p:extLst>
      <p:ext uri="{BB962C8B-B14F-4D97-AF65-F5344CB8AC3E}">
        <p14:creationId xmlns:p14="http://schemas.microsoft.com/office/powerpoint/2010/main" val="3136674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8</a:t>
            </a:fld>
            <a:endParaRPr lang="en-US"/>
          </a:p>
        </p:txBody>
      </p:sp>
    </p:spTree>
    <p:extLst>
      <p:ext uri="{BB962C8B-B14F-4D97-AF65-F5344CB8AC3E}">
        <p14:creationId xmlns:p14="http://schemas.microsoft.com/office/powerpoint/2010/main" val="207274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9</a:t>
            </a:fld>
            <a:endParaRPr lang="en-US"/>
          </a:p>
        </p:txBody>
      </p:sp>
    </p:spTree>
    <p:extLst>
      <p:ext uri="{BB962C8B-B14F-4D97-AF65-F5344CB8AC3E}">
        <p14:creationId xmlns:p14="http://schemas.microsoft.com/office/powerpoint/2010/main" val="3244150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11</a:t>
            </a:fld>
            <a:endParaRPr lang="en-US"/>
          </a:p>
        </p:txBody>
      </p:sp>
    </p:spTree>
    <p:extLst>
      <p:ext uri="{BB962C8B-B14F-4D97-AF65-F5344CB8AC3E}">
        <p14:creationId xmlns:p14="http://schemas.microsoft.com/office/powerpoint/2010/main" val="359323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285750" indent="-285750">
              <a:buFont typeface="Arial" panose="020B0604020202020204" pitchFamily="34" charset="0"/>
              <a:buChar char="•"/>
            </a:pPr>
            <a:r>
              <a:rPr lang="en-US" sz="1200" dirty="0">
                <a:solidFill>
                  <a:srgbClr val="002060"/>
                </a:solidFill>
                <a:latin typeface="Raleway" panose="020B0503030101060003" pitchFamily="34" charset="0"/>
              </a:rPr>
              <a:t>Central focus – encouraging all residents of Manatee County to wear masks when in public – we will also be emphasizing other preventative practices and measures. </a:t>
            </a:r>
          </a:p>
          <a:p>
            <a:pPr marL="285750" indent="-285750">
              <a:buFont typeface="Arial" panose="020B0604020202020204" pitchFamily="34" charset="0"/>
              <a:buChar char="•"/>
            </a:pPr>
            <a:endParaRPr lang="en-US" sz="1200" dirty="0">
              <a:solidFill>
                <a:srgbClr val="002060"/>
              </a:solidFill>
              <a:latin typeface="Raleway" panose="020B0503030101060003" pitchFamily="34" charset="0"/>
            </a:endParaRPr>
          </a:p>
          <a:p>
            <a:pPr marL="285750" indent="-285750">
              <a:buFont typeface="Arial" panose="020B0604020202020204" pitchFamily="34" charset="0"/>
              <a:buChar char="•"/>
            </a:pPr>
            <a:r>
              <a:rPr lang="en-US" sz="1200" dirty="0">
                <a:solidFill>
                  <a:srgbClr val="002060"/>
                </a:solidFill>
                <a:latin typeface="Raleway" panose="020B0503030101060003" pitchFamily="34" charset="0"/>
              </a:rPr>
              <a:t>Mask Up Manatee is also about educating children on the importance and reasoning behind wearing face masks. </a:t>
            </a:r>
          </a:p>
          <a:p>
            <a:pPr marL="285750" indent="-285750">
              <a:buFont typeface="Arial" panose="020B0604020202020204" pitchFamily="34" charset="0"/>
              <a:buChar char="•"/>
            </a:pPr>
            <a:endParaRPr lang="en-US" sz="1200" dirty="0">
              <a:solidFill>
                <a:srgbClr val="002060"/>
              </a:solidFill>
              <a:latin typeface="Raleway" panose="020B05030301010600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REAL POWER OF THIS CAMPAIGN IS IN THE UNITY OF THE MESSAGE AND IN THE UNITY OF THE LEADERS AND ORGANIZATIONS INVOLVED.</a:t>
            </a:r>
          </a:p>
          <a:p>
            <a:pPr marL="285750" indent="-285750">
              <a:buFont typeface="Arial" panose="020B0604020202020204" pitchFamily="34" charset="0"/>
              <a:buChar char="•"/>
            </a:pPr>
            <a:endParaRPr lang="en-US" b="1" dirty="0">
              <a:solidFill>
                <a:srgbClr val="002060"/>
              </a:solidFill>
              <a:latin typeface="Raleway" panose="020B0503030101060003" pitchFamily="34" charset="0"/>
            </a:endParaRPr>
          </a:p>
          <a:p>
            <a:endParaRPr lang="en-US" dirty="0"/>
          </a:p>
        </p:txBody>
      </p:sp>
      <p:sp>
        <p:nvSpPr>
          <p:cNvPr id="4" name="Slide Number Placeholder 3"/>
          <p:cNvSpPr>
            <a:spLocks noGrp="1"/>
          </p:cNvSpPr>
          <p:nvPr>
            <p:ph type="sldNum" sz="quarter" idx="5"/>
          </p:nvPr>
        </p:nvSpPr>
        <p:spPr/>
        <p:txBody>
          <a:bodyPr/>
          <a:lstStyle/>
          <a:p>
            <a:fld id="{1379295C-0A17-6442-99D9-8388E9C541FD}" type="slidenum">
              <a:rPr lang="en-US" smtClean="0"/>
              <a:t>12</a:t>
            </a:fld>
            <a:endParaRPr lang="en-US"/>
          </a:p>
        </p:txBody>
      </p:sp>
    </p:spTree>
    <p:extLst>
      <p:ext uri="{BB962C8B-B14F-4D97-AF65-F5344CB8AC3E}">
        <p14:creationId xmlns:p14="http://schemas.microsoft.com/office/powerpoint/2010/main" val="1998281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79295C-0A17-6442-99D9-8388E9C541FD}" type="slidenum">
              <a:rPr lang="en-US" smtClean="0"/>
              <a:t>13</a:t>
            </a:fld>
            <a:endParaRPr lang="en-US"/>
          </a:p>
        </p:txBody>
      </p:sp>
    </p:spTree>
    <p:extLst>
      <p:ext uri="{BB962C8B-B14F-4D97-AF65-F5344CB8AC3E}">
        <p14:creationId xmlns:p14="http://schemas.microsoft.com/office/powerpoint/2010/main" val="594908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70000" y="1591204"/>
            <a:ext cx="7620000" cy="1989667"/>
          </a:xfrm>
        </p:spPr>
        <p:txBody>
          <a:bodyPr anchor="b"/>
          <a:lstStyle>
            <a:lvl1pPr algn="ctr">
              <a:defRPr sz="5000" baseline="0">
                <a:solidFill>
                  <a:srgbClr val="002060"/>
                </a:solidFill>
                <a:latin typeface="Raleway Black" panose="020B0A03030101060003" pitchFamily="34" charset="0"/>
              </a:defRPr>
            </a:lvl1pPr>
          </a:lstStyle>
          <a:p>
            <a:r>
              <a:rPr lang="en-US" dirty="0"/>
              <a:t>Click to edit Master title style</a:t>
            </a:r>
          </a:p>
        </p:txBody>
      </p:sp>
      <p:sp>
        <p:nvSpPr>
          <p:cNvPr id="3" name="Subtitle 2"/>
          <p:cNvSpPr>
            <a:spLocks noGrp="1"/>
          </p:cNvSpPr>
          <p:nvPr>
            <p:ph type="subTitle" idx="1"/>
          </p:nvPr>
        </p:nvSpPr>
        <p:spPr>
          <a:xfrm>
            <a:off x="1270000" y="3657600"/>
            <a:ext cx="7620000" cy="1379803"/>
          </a:xfrm>
        </p:spPr>
        <p:txBody>
          <a:bodyPr/>
          <a:lstStyle>
            <a:lvl1pPr marL="0" indent="0" algn="ctr">
              <a:buNone/>
              <a:defRPr sz="2000" b="1" baseline="0">
                <a:solidFill>
                  <a:srgbClr val="F5B600"/>
                </a:solidFill>
                <a:latin typeface="Raleway" charset="0"/>
              </a:defRPr>
            </a:lvl1pPr>
            <a:lvl2pPr marL="380972" indent="0" algn="ctr">
              <a:buNone/>
              <a:defRPr sz="1667"/>
            </a:lvl2pPr>
            <a:lvl3pPr marL="761943" indent="0" algn="ctr">
              <a:buNone/>
              <a:defRPr sz="1500"/>
            </a:lvl3pPr>
            <a:lvl4pPr marL="1142915" indent="0" algn="ctr">
              <a:buNone/>
              <a:defRPr sz="1333"/>
            </a:lvl4pPr>
            <a:lvl5pPr marL="1523885" indent="0" algn="ctr">
              <a:buNone/>
              <a:defRPr sz="1333"/>
            </a:lvl5pPr>
            <a:lvl6pPr marL="1904857" indent="0" algn="ctr">
              <a:buNone/>
              <a:defRPr sz="1333"/>
            </a:lvl6pPr>
            <a:lvl7pPr marL="2285828" indent="0" algn="ctr">
              <a:buNone/>
              <a:defRPr sz="1333"/>
            </a:lvl7pPr>
            <a:lvl8pPr marL="2666800" indent="0" algn="ctr">
              <a:buNone/>
              <a:defRPr sz="1333"/>
            </a:lvl8pPr>
            <a:lvl9pPr marL="3047772" indent="0" algn="ctr">
              <a:buNone/>
              <a:defRPr sz="1333"/>
            </a:lvl9pPr>
          </a:lstStyle>
          <a:p>
            <a:r>
              <a:rPr lang="en-US" dirty="0"/>
              <a:t>Click to edit Master subtitle style</a:t>
            </a:r>
          </a:p>
        </p:txBody>
      </p:sp>
      <p:sp>
        <p:nvSpPr>
          <p:cNvPr id="4" name="Date Placeholder 3"/>
          <p:cNvSpPr>
            <a:spLocks noGrp="1"/>
          </p:cNvSpPr>
          <p:nvPr>
            <p:ph type="dt" sz="half" idx="10"/>
          </p:nvPr>
        </p:nvSpPr>
        <p:spPr/>
        <p:txBody>
          <a:bodyPr/>
          <a:lstStyle/>
          <a:p>
            <a:fld id="{69E3A965-5AE7-4C2F-A43D-CFA045E99E09}" type="datetime1">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D2D53-BE31-1D41-ABF7-9E8E0D93E15E}" type="slidenum">
              <a:rPr lang="en-US" smtClean="0"/>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750" y="441702"/>
            <a:ext cx="1578273" cy="14204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5443" y="66714"/>
            <a:ext cx="9196059" cy="829929"/>
          </a:xfrm>
        </p:spPr>
        <p:txBody>
          <a:bodyPr/>
          <a:lstStyle>
            <a:lvl1pPr>
              <a:defRPr baseline="0">
                <a:latin typeface="Raleway Black" panose="020B0A030301010600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8DC5D6-DB4A-4617-AAB0-119727E9CC94}" type="datetime1">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3209" y="722312"/>
            <a:ext cx="8763000" cy="2377281"/>
          </a:xfrm>
        </p:spPr>
        <p:txBody>
          <a:bodyPr anchor="b"/>
          <a:lstStyle>
            <a:lvl1pPr>
              <a:defRPr sz="5000" baseline="0">
                <a:solidFill>
                  <a:srgbClr val="002060"/>
                </a:solidFill>
                <a:latin typeface="Raleway Bold" charset="0"/>
              </a:defRPr>
            </a:lvl1pPr>
          </a:lstStyle>
          <a:p>
            <a:r>
              <a:rPr lang="en-US" dirty="0"/>
              <a:t>Click to edit Master title style</a:t>
            </a:r>
          </a:p>
        </p:txBody>
      </p:sp>
      <p:sp>
        <p:nvSpPr>
          <p:cNvPr id="3" name="Text Placeholder 2"/>
          <p:cNvSpPr>
            <a:spLocks noGrp="1"/>
          </p:cNvSpPr>
          <p:nvPr>
            <p:ph type="body" idx="1"/>
          </p:nvPr>
        </p:nvSpPr>
        <p:spPr>
          <a:xfrm>
            <a:off x="693209" y="3157796"/>
            <a:ext cx="8763000" cy="1250156"/>
          </a:xfrm>
        </p:spPr>
        <p:txBody>
          <a:bodyPr/>
          <a:lstStyle>
            <a:lvl1pPr marL="0" indent="0">
              <a:buNone/>
              <a:defRPr sz="2000" b="1">
                <a:solidFill>
                  <a:srgbClr val="F5B600"/>
                </a:solidFill>
                <a:latin typeface="Raleway" charset="0"/>
                <a:ea typeface="Raleway" charset="0"/>
                <a:cs typeface="Raleway" charset="0"/>
              </a:defRPr>
            </a:lvl1pPr>
            <a:lvl2pPr marL="380972" indent="0">
              <a:buNone/>
              <a:defRPr sz="1667">
                <a:solidFill>
                  <a:schemeClr val="tx1">
                    <a:tint val="75000"/>
                  </a:schemeClr>
                </a:solidFill>
              </a:defRPr>
            </a:lvl2pPr>
            <a:lvl3pPr marL="761943" indent="0">
              <a:buNone/>
              <a:defRPr sz="1500">
                <a:solidFill>
                  <a:schemeClr val="tx1">
                    <a:tint val="75000"/>
                  </a:schemeClr>
                </a:solidFill>
              </a:defRPr>
            </a:lvl3pPr>
            <a:lvl4pPr marL="1142915" indent="0">
              <a:buNone/>
              <a:defRPr sz="1333">
                <a:solidFill>
                  <a:schemeClr val="tx1">
                    <a:tint val="75000"/>
                  </a:schemeClr>
                </a:solidFill>
              </a:defRPr>
            </a:lvl4pPr>
            <a:lvl5pPr marL="1523885" indent="0">
              <a:buNone/>
              <a:defRPr sz="1333">
                <a:solidFill>
                  <a:schemeClr val="tx1">
                    <a:tint val="75000"/>
                  </a:schemeClr>
                </a:solidFill>
              </a:defRPr>
            </a:lvl5pPr>
            <a:lvl6pPr marL="1904857" indent="0">
              <a:buNone/>
              <a:defRPr sz="1333">
                <a:solidFill>
                  <a:schemeClr val="tx1">
                    <a:tint val="75000"/>
                  </a:schemeClr>
                </a:solidFill>
              </a:defRPr>
            </a:lvl6pPr>
            <a:lvl7pPr marL="2285828" indent="0">
              <a:buNone/>
              <a:defRPr sz="1333">
                <a:solidFill>
                  <a:schemeClr val="tx1">
                    <a:tint val="75000"/>
                  </a:schemeClr>
                </a:solidFill>
              </a:defRPr>
            </a:lvl7pPr>
            <a:lvl8pPr marL="2666800" indent="0">
              <a:buNone/>
              <a:defRPr sz="1333">
                <a:solidFill>
                  <a:schemeClr val="tx1">
                    <a:tint val="75000"/>
                  </a:schemeClr>
                </a:solidFill>
              </a:defRPr>
            </a:lvl8pPr>
            <a:lvl9pPr marL="3047772" indent="0">
              <a:buNone/>
              <a:defRPr sz="1333">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160B2A7-E198-478A-ADB2-9096B07449E2}" type="datetime1">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aleway Black" panose="020B0A03030101060003" pitchFamily="34" charset="0"/>
              </a:defRPr>
            </a:lvl1pPr>
          </a:lstStyle>
          <a:p>
            <a:r>
              <a:rPr lang="en-US" dirty="0"/>
              <a:t>Click to edit Master title style</a:t>
            </a:r>
          </a:p>
        </p:txBody>
      </p:sp>
      <p:sp>
        <p:nvSpPr>
          <p:cNvPr id="3" name="Content Placeholder 2"/>
          <p:cNvSpPr>
            <a:spLocks noGrp="1"/>
          </p:cNvSpPr>
          <p:nvPr>
            <p:ph sz="half" idx="1"/>
          </p:nvPr>
        </p:nvSpPr>
        <p:spPr>
          <a:xfrm>
            <a:off x="698500" y="1521354"/>
            <a:ext cx="4318000" cy="3626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3500" y="1521354"/>
            <a:ext cx="4318000" cy="3626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ED496A-CB17-4A4A-962D-48D9E26DA36D}" type="datetime1">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ide Photo">
    <p:spTree>
      <p:nvGrpSpPr>
        <p:cNvPr id="1" name=""/>
        <p:cNvGrpSpPr/>
        <p:nvPr/>
      </p:nvGrpSpPr>
      <p:grpSpPr>
        <a:xfrm>
          <a:off x="0" y="0"/>
          <a:ext cx="0" cy="0"/>
          <a:chOff x="0" y="0"/>
          <a:chExt cx="0" cy="0"/>
        </a:xfrm>
      </p:grpSpPr>
      <p:sp>
        <p:nvSpPr>
          <p:cNvPr id="2" name="Title 1"/>
          <p:cNvSpPr>
            <a:spLocks noGrp="1"/>
          </p:cNvSpPr>
          <p:nvPr>
            <p:ph type="title"/>
          </p:nvPr>
        </p:nvSpPr>
        <p:spPr>
          <a:xfrm>
            <a:off x="265443" y="193729"/>
            <a:ext cx="5288117" cy="1209130"/>
          </a:xfrm>
        </p:spPr>
        <p:txBody>
          <a:bodyPr anchor="t"/>
          <a:lstStyle>
            <a:lvl1pPr>
              <a:defRPr>
                <a:latin typeface="Raleway Black" panose="020B0A03030101060003" pitchFamily="34" charset="0"/>
              </a:defRPr>
            </a:lvl1pPr>
          </a:lstStyle>
          <a:p>
            <a:r>
              <a:rPr lang="en-US" dirty="0"/>
              <a:t>Click to edit Master</a:t>
            </a:r>
          </a:p>
        </p:txBody>
      </p:sp>
      <p:sp>
        <p:nvSpPr>
          <p:cNvPr id="3" name="Content Placeholder 2"/>
          <p:cNvSpPr>
            <a:spLocks noGrp="1"/>
          </p:cNvSpPr>
          <p:nvPr>
            <p:ph sz="half" idx="1"/>
          </p:nvPr>
        </p:nvSpPr>
        <p:spPr>
          <a:xfrm>
            <a:off x="698501" y="1521354"/>
            <a:ext cx="4855059" cy="3626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86035" y="0"/>
            <a:ext cx="4364812" cy="5715000"/>
          </a:xfrm>
        </p:spPr>
        <p:txBody>
          <a:bodyPr tIns="457200" rIns="182880" bIns="274320" anchor="b" anchorCtr="0">
            <a:noAutofit/>
          </a:bodyPr>
          <a:lstStyle>
            <a:lvl1pPr algn="r">
              <a:defRPr>
                <a:solidFill>
                  <a:schemeClr val="bg2"/>
                </a:solidFill>
                <a:effectLst>
                  <a:outerShdw blurRad="63500" sx="102000" sy="102000" algn="ctr" rotWithShape="0">
                    <a:prstClr val="black">
                      <a:alpha val="40000"/>
                    </a:prstClr>
                  </a:outerShdw>
                </a:effectLst>
                <a:latin typeface="Impact" charset="0"/>
                <a:ea typeface="Impact" charset="0"/>
                <a:cs typeface="Impact" charset="0"/>
              </a:defRPr>
            </a:lvl1pPr>
          </a:lstStyle>
          <a:p>
            <a:pPr marL="190485" marR="0" lvl="0" indent="-190485" algn="l" defTabSz="761943" rtl="0" eaLnBrk="1" fontAlgn="auto" latinLnBrk="0" hangingPunct="1">
              <a:lnSpc>
                <a:spcPct val="90000"/>
              </a:lnSpc>
              <a:spcBef>
                <a:spcPts val="833"/>
              </a:spcBef>
              <a:spcAft>
                <a:spcPts val="0"/>
              </a:spcAft>
              <a:buClrTx/>
              <a:buSzTx/>
              <a:buFont typeface="Arial"/>
              <a:buNone/>
              <a:tabLst/>
              <a:defRPr/>
            </a:pPr>
            <a:endParaRPr lang="en-US" dirty="0"/>
          </a:p>
        </p:txBody>
      </p:sp>
      <p:sp>
        <p:nvSpPr>
          <p:cNvPr id="6" name="Footer Placeholder 5"/>
          <p:cNvSpPr>
            <a:spLocks noGrp="1"/>
          </p:cNvSpPr>
          <p:nvPr>
            <p:ph type="ftr" sz="quarter" idx="11"/>
          </p:nvPr>
        </p:nvSpPr>
        <p:spPr>
          <a:xfrm>
            <a:off x="698499" y="5265967"/>
            <a:ext cx="4855059" cy="304271"/>
          </a:xfrm>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99824" y="1400972"/>
            <a:ext cx="4298156" cy="686593"/>
          </a:xfrm>
        </p:spPr>
        <p:txBody>
          <a:bodyPr anchor="b"/>
          <a:lstStyle>
            <a:lvl1pPr marL="0" indent="0">
              <a:buNone/>
              <a:defRPr sz="2000" b="0" i="0">
                <a:solidFill>
                  <a:schemeClr val="bg1"/>
                </a:solidFill>
                <a:latin typeface="Lato Medium" charset="0"/>
                <a:ea typeface="Lato Medium" charset="0"/>
                <a:cs typeface="Lato Medium" charset="0"/>
              </a:defRPr>
            </a:lvl1pPr>
            <a:lvl2pPr marL="380972" indent="0">
              <a:buNone/>
              <a:defRPr sz="1667" b="1"/>
            </a:lvl2pPr>
            <a:lvl3pPr marL="761943" indent="0">
              <a:buNone/>
              <a:defRPr sz="1500" b="1"/>
            </a:lvl3pPr>
            <a:lvl4pPr marL="1142915" indent="0">
              <a:buNone/>
              <a:defRPr sz="1333" b="1"/>
            </a:lvl4pPr>
            <a:lvl5pPr marL="1523885" indent="0">
              <a:buNone/>
              <a:defRPr sz="1333" b="1"/>
            </a:lvl5pPr>
            <a:lvl6pPr marL="1904857" indent="0">
              <a:buNone/>
              <a:defRPr sz="1333" b="1"/>
            </a:lvl6pPr>
            <a:lvl7pPr marL="2285828" indent="0">
              <a:buNone/>
              <a:defRPr sz="1333" b="1"/>
            </a:lvl7pPr>
            <a:lvl8pPr marL="2666800" indent="0">
              <a:buNone/>
              <a:defRPr sz="1333" b="1"/>
            </a:lvl8pPr>
            <a:lvl9pPr marL="3047772" indent="0">
              <a:buNone/>
              <a:defRPr sz="1333" b="1"/>
            </a:lvl9pPr>
          </a:lstStyle>
          <a:p>
            <a:pPr lvl="0"/>
            <a:r>
              <a:rPr lang="en-US" dirty="0"/>
              <a:t>Click to edit Master text styles</a:t>
            </a:r>
          </a:p>
        </p:txBody>
      </p:sp>
      <p:sp>
        <p:nvSpPr>
          <p:cNvPr id="4" name="Content Placeholder 3"/>
          <p:cNvSpPr>
            <a:spLocks noGrp="1"/>
          </p:cNvSpPr>
          <p:nvPr>
            <p:ph sz="half" idx="2"/>
          </p:nvPr>
        </p:nvSpPr>
        <p:spPr>
          <a:xfrm>
            <a:off x="699824" y="2087563"/>
            <a:ext cx="4298156"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43505" y="1400972"/>
            <a:ext cx="4319323" cy="686593"/>
          </a:xfrm>
        </p:spPr>
        <p:txBody>
          <a:bodyPr anchor="b"/>
          <a:lstStyle>
            <a:lvl1pPr marL="0" indent="0">
              <a:buNone/>
              <a:defRPr sz="2000" b="0" i="0">
                <a:solidFill>
                  <a:schemeClr val="bg1"/>
                </a:solidFill>
                <a:latin typeface="Lato Medium" charset="0"/>
                <a:ea typeface="Lato Medium" charset="0"/>
                <a:cs typeface="Lato Medium" charset="0"/>
              </a:defRPr>
            </a:lvl1pPr>
            <a:lvl2pPr marL="380972" indent="0">
              <a:buNone/>
              <a:defRPr sz="1667" b="1"/>
            </a:lvl2pPr>
            <a:lvl3pPr marL="761943" indent="0">
              <a:buNone/>
              <a:defRPr sz="1500" b="1"/>
            </a:lvl3pPr>
            <a:lvl4pPr marL="1142915" indent="0">
              <a:buNone/>
              <a:defRPr sz="1333" b="1"/>
            </a:lvl4pPr>
            <a:lvl5pPr marL="1523885" indent="0">
              <a:buNone/>
              <a:defRPr sz="1333" b="1"/>
            </a:lvl5pPr>
            <a:lvl6pPr marL="1904857" indent="0">
              <a:buNone/>
              <a:defRPr sz="1333" b="1"/>
            </a:lvl6pPr>
            <a:lvl7pPr marL="2285828" indent="0">
              <a:buNone/>
              <a:defRPr sz="1333" b="1"/>
            </a:lvl7pPr>
            <a:lvl8pPr marL="2666800" indent="0">
              <a:buNone/>
              <a:defRPr sz="1333" b="1"/>
            </a:lvl8pPr>
            <a:lvl9pPr marL="3047772" indent="0">
              <a:buNone/>
              <a:defRPr sz="1333" b="1"/>
            </a:lvl9pPr>
          </a:lstStyle>
          <a:p>
            <a:pPr lvl="0"/>
            <a:r>
              <a:rPr lang="en-US" dirty="0"/>
              <a:t>Click to edit Master text styles</a:t>
            </a:r>
          </a:p>
        </p:txBody>
      </p:sp>
      <p:sp>
        <p:nvSpPr>
          <p:cNvPr id="6" name="Content Placeholder 5"/>
          <p:cNvSpPr>
            <a:spLocks noGrp="1"/>
          </p:cNvSpPr>
          <p:nvPr>
            <p:ph sz="quarter" idx="4"/>
          </p:nvPr>
        </p:nvSpPr>
        <p:spPr>
          <a:xfrm>
            <a:off x="5143505" y="2087563"/>
            <a:ext cx="4319323"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156BD1-0DD1-4FA5-8BD9-71FABBACC722}" type="datetime1">
              <a:rPr lang="en-US" smtClean="0"/>
              <a:t>8/24/2020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2D2D53-BE31-1D41-ABF7-9E8E0D93E15E}" type="slidenum">
              <a:rPr lang="en-US" smtClean="0"/>
              <a:t>‹#›</a:t>
            </a:fld>
            <a:endParaRPr lang="en-US"/>
          </a:p>
        </p:txBody>
      </p:sp>
      <p:sp>
        <p:nvSpPr>
          <p:cNvPr id="10" name="Title Placeholder 1"/>
          <p:cNvSpPr>
            <a:spLocks noGrp="1"/>
          </p:cNvSpPr>
          <p:nvPr>
            <p:ph type="title"/>
          </p:nvPr>
        </p:nvSpPr>
        <p:spPr>
          <a:xfrm>
            <a:off x="265443" y="57451"/>
            <a:ext cx="9196059" cy="829929"/>
          </a:xfrm>
          <a:prstGeom prst="rect">
            <a:avLst/>
          </a:prstGeom>
          <a:effectLst/>
        </p:spPr>
        <p:txBody>
          <a:bodyPr vert="horz" lIns="91440" tIns="45720" rIns="91440" bIns="45720" rtlCol="0" anchor="ctr">
            <a:noAutofit/>
          </a:bodyPr>
          <a:lstStyle>
            <a:lvl1pPr>
              <a:defRPr>
                <a:latin typeface="Raleway Black" panose="020B0A03030101060003" pitchFamily="34" charset="0"/>
              </a:defRPr>
            </a:lvl1p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aleway Black" panose="020B0A03030101060003"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28986E93-4CAE-4D02-88AF-62D2F2C3268A}" type="datetime1">
              <a:rPr lang="en-US" smtClean="0"/>
              <a:t>8/24/2020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6AA6AA-5C5B-4A18-9612-5445F8CC62E1}" type="datetime1">
              <a:rPr lang="en-US" smtClean="0"/>
              <a:t>8/24/2020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118" y="156522"/>
            <a:ext cx="3712570" cy="1557981"/>
          </a:xfrm>
        </p:spPr>
        <p:txBody>
          <a:bodyPr anchor="t"/>
          <a:lstStyle>
            <a:lvl1pPr algn="r">
              <a:defRPr sz="2667">
                <a:latin typeface="Raleway Black" panose="020B0A03030101060003" pitchFamily="34" charset="0"/>
              </a:defRPr>
            </a:lvl1pPr>
          </a:lstStyle>
          <a:p>
            <a:r>
              <a:rPr lang="en-US" dirty="0"/>
              <a:t>Click to edit Master title style</a:t>
            </a:r>
          </a:p>
        </p:txBody>
      </p:sp>
      <p:sp>
        <p:nvSpPr>
          <p:cNvPr id="3" name="Content Placeholder 2"/>
          <p:cNvSpPr>
            <a:spLocks noGrp="1"/>
          </p:cNvSpPr>
          <p:nvPr>
            <p:ph idx="1"/>
          </p:nvPr>
        </p:nvSpPr>
        <p:spPr>
          <a:xfrm>
            <a:off x="4319323" y="1273615"/>
            <a:ext cx="5143500" cy="3610596"/>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9824" y="1714504"/>
            <a:ext cx="3276864" cy="3176323"/>
          </a:xfrm>
        </p:spPr>
        <p:txBody>
          <a:bodyPr/>
          <a:lstStyle>
            <a:lvl1pPr marL="0" indent="0">
              <a:buNone/>
              <a:defRPr sz="1333"/>
            </a:lvl1pPr>
            <a:lvl2pPr marL="380972" indent="0">
              <a:buNone/>
              <a:defRPr sz="1167"/>
            </a:lvl2pPr>
            <a:lvl3pPr marL="761943" indent="0">
              <a:buNone/>
              <a:defRPr sz="1000"/>
            </a:lvl3pPr>
            <a:lvl4pPr marL="1142915" indent="0">
              <a:buNone/>
              <a:defRPr sz="833"/>
            </a:lvl4pPr>
            <a:lvl5pPr marL="1523885" indent="0">
              <a:buNone/>
              <a:defRPr sz="833"/>
            </a:lvl5pPr>
            <a:lvl6pPr marL="1904857" indent="0">
              <a:buNone/>
              <a:defRPr sz="833"/>
            </a:lvl6pPr>
            <a:lvl7pPr marL="2285828" indent="0">
              <a:buNone/>
              <a:defRPr sz="833"/>
            </a:lvl7pPr>
            <a:lvl8pPr marL="2666800" indent="0">
              <a:buNone/>
              <a:defRPr sz="833"/>
            </a:lvl8pPr>
            <a:lvl9pPr marL="3047772" indent="0">
              <a:buNone/>
              <a:defRPr sz="833"/>
            </a:lvl9pPr>
          </a:lstStyle>
          <a:p>
            <a:pPr lvl="0"/>
            <a:r>
              <a:rPr lang="en-US"/>
              <a:t>Click to edit Master text styles</a:t>
            </a:r>
          </a:p>
        </p:txBody>
      </p:sp>
      <p:sp>
        <p:nvSpPr>
          <p:cNvPr id="5" name="Date Placeholder 4"/>
          <p:cNvSpPr>
            <a:spLocks noGrp="1"/>
          </p:cNvSpPr>
          <p:nvPr>
            <p:ph type="dt" sz="half" idx="10"/>
          </p:nvPr>
        </p:nvSpPr>
        <p:spPr/>
        <p:txBody>
          <a:bodyPr/>
          <a:lstStyle/>
          <a:p>
            <a:fld id="{9B32C598-7C31-4249-8D4B-CB8E83122353}" type="datetime1">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19323" y="822857"/>
            <a:ext cx="5143500" cy="4061354"/>
          </a:xfrm>
        </p:spPr>
        <p:txBody>
          <a:bodyPr/>
          <a:lstStyle>
            <a:lvl1pPr marL="0" indent="0">
              <a:buNone/>
              <a:defRPr sz="2667"/>
            </a:lvl1pPr>
            <a:lvl2pPr marL="380972" indent="0">
              <a:buNone/>
              <a:defRPr sz="2333"/>
            </a:lvl2pPr>
            <a:lvl3pPr marL="761943" indent="0">
              <a:buNone/>
              <a:defRPr sz="2000"/>
            </a:lvl3pPr>
            <a:lvl4pPr marL="1142915" indent="0">
              <a:buNone/>
              <a:defRPr sz="1667"/>
            </a:lvl4pPr>
            <a:lvl5pPr marL="1523885" indent="0">
              <a:buNone/>
              <a:defRPr sz="1667"/>
            </a:lvl5pPr>
            <a:lvl6pPr marL="1904857" indent="0">
              <a:buNone/>
              <a:defRPr sz="1667"/>
            </a:lvl6pPr>
            <a:lvl7pPr marL="2285828" indent="0">
              <a:buNone/>
              <a:defRPr sz="1667"/>
            </a:lvl7pPr>
            <a:lvl8pPr marL="2666800" indent="0">
              <a:buNone/>
              <a:defRPr sz="1667"/>
            </a:lvl8pPr>
            <a:lvl9pPr marL="3047772" indent="0">
              <a:buNone/>
              <a:defRPr sz="1667"/>
            </a:lvl9pPr>
          </a:lstStyle>
          <a:p>
            <a:r>
              <a:rPr lang="en-US"/>
              <a:t>Drag picture to placeholder or click icon to add</a:t>
            </a:r>
          </a:p>
        </p:txBody>
      </p:sp>
      <p:sp>
        <p:nvSpPr>
          <p:cNvPr id="4" name="Text Placeholder 3"/>
          <p:cNvSpPr>
            <a:spLocks noGrp="1"/>
          </p:cNvSpPr>
          <p:nvPr>
            <p:ph type="body" sz="half" idx="2"/>
          </p:nvPr>
        </p:nvSpPr>
        <p:spPr>
          <a:xfrm>
            <a:off x="699824" y="1714504"/>
            <a:ext cx="3276864" cy="3176323"/>
          </a:xfrm>
        </p:spPr>
        <p:txBody>
          <a:bodyPr/>
          <a:lstStyle>
            <a:lvl1pPr marL="0" indent="0">
              <a:buNone/>
              <a:defRPr sz="1333"/>
            </a:lvl1pPr>
            <a:lvl2pPr marL="380972" indent="0">
              <a:buNone/>
              <a:defRPr sz="1167"/>
            </a:lvl2pPr>
            <a:lvl3pPr marL="761943" indent="0">
              <a:buNone/>
              <a:defRPr sz="1000"/>
            </a:lvl3pPr>
            <a:lvl4pPr marL="1142915" indent="0">
              <a:buNone/>
              <a:defRPr sz="833"/>
            </a:lvl4pPr>
            <a:lvl5pPr marL="1523885" indent="0">
              <a:buNone/>
              <a:defRPr sz="833"/>
            </a:lvl5pPr>
            <a:lvl6pPr marL="1904857" indent="0">
              <a:buNone/>
              <a:defRPr sz="833"/>
            </a:lvl6pPr>
            <a:lvl7pPr marL="2285828" indent="0">
              <a:buNone/>
              <a:defRPr sz="833"/>
            </a:lvl7pPr>
            <a:lvl8pPr marL="2666800" indent="0">
              <a:buNone/>
              <a:defRPr sz="833"/>
            </a:lvl8pPr>
            <a:lvl9pPr marL="3047772" indent="0">
              <a:buNone/>
              <a:defRPr sz="833"/>
            </a:lvl9pPr>
          </a:lstStyle>
          <a:p>
            <a:pPr lvl="0"/>
            <a:r>
              <a:rPr lang="en-US"/>
              <a:t>Click to edit Master text styles</a:t>
            </a:r>
          </a:p>
        </p:txBody>
      </p:sp>
      <p:sp>
        <p:nvSpPr>
          <p:cNvPr id="5" name="Date Placeholder 4"/>
          <p:cNvSpPr>
            <a:spLocks noGrp="1"/>
          </p:cNvSpPr>
          <p:nvPr>
            <p:ph type="dt" sz="half" idx="10"/>
          </p:nvPr>
        </p:nvSpPr>
        <p:spPr/>
        <p:txBody>
          <a:bodyPr/>
          <a:lstStyle/>
          <a:p>
            <a:fld id="{2955A73B-0A25-45D7-826C-CB304CD4E3B0}" type="datetime1">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D2D53-BE31-1D41-ABF7-9E8E0D93E15E}" type="slidenum">
              <a:rPr lang="en-US" smtClean="0"/>
              <a:t>‹#›</a:t>
            </a:fld>
            <a:endParaRPr lang="en-US"/>
          </a:p>
        </p:txBody>
      </p:sp>
      <p:sp>
        <p:nvSpPr>
          <p:cNvPr id="8" name="Title 1"/>
          <p:cNvSpPr>
            <a:spLocks noGrp="1"/>
          </p:cNvSpPr>
          <p:nvPr>
            <p:ph type="title"/>
          </p:nvPr>
        </p:nvSpPr>
        <p:spPr>
          <a:xfrm>
            <a:off x="264118" y="156522"/>
            <a:ext cx="3712570" cy="1557981"/>
          </a:xfrm>
        </p:spPr>
        <p:txBody>
          <a:bodyPr anchor="t"/>
          <a:lstStyle>
            <a:lvl1pPr algn="r">
              <a:defRPr sz="2667">
                <a:latin typeface="Proxima Nova Black" panose="02000506030000020004" pitchFamily="50" charset="0"/>
              </a:defRPr>
            </a:lvl1p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70753" y="1342768"/>
            <a:ext cx="2190750" cy="3804703"/>
          </a:xfrm>
        </p:spPr>
        <p:txBody>
          <a:bodyPr vert="eaVert"/>
          <a:lstStyle>
            <a:lvl1pPr>
              <a:defRPr>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a:xfrm>
            <a:off x="698505" y="1342768"/>
            <a:ext cx="6445250" cy="38047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A0587E-5AEB-40A7-83FA-2D91867C4BB3}" type="datetime1">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aleway Black" panose="020B0A03030101060003"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4158C0-170A-43F3-BF0E-9C941D82EFD8}" type="datetime1">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D2D53-BE31-1D41-ABF7-9E8E0D93E15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67" b="1" i="0">
                <a:solidFill>
                  <a:schemeClr val="bg1"/>
                </a:solidFill>
                <a:latin typeface="Lato Heavy"/>
                <a:cs typeface="Lato Heavy"/>
              </a:defRPr>
            </a:lvl1pPr>
          </a:lstStyle>
          <a:p>
            <a:endParaRPr dirty="0"/>
          </a:p>
        </p:txBody>
      </p:sp>
      <p:sp>
        <p:nvSpPr>
          <p:cNvPr id="3" name="Holder 3"/>
          <p:cNvSpPr>
            <a:spLocks noGrp="1"/>
          </p:cNvSpPr>
          <p:nvPr>
            <p:ph type="body" idx="1"/>
          </p:nvPr>
        </p:nvSpPr>
        <p:spPr/>
        <p:txBody>
          <a:bodyPr lIns="0" tIns="0" rIns="0" bIns="0"/>
          <a:lstStyle>
            <a:lvl1pPr>
              <a:defRPr sz="1500" b="0" i="0">
                <a:solidFill>
                  <a:srgbClr val="2C2C2C"/>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1C905E4-5B65-414E-9E57-57F4388CCC06}" type="datetime1">
              <a:rPr lang="en-US" smtClean="0"/>
              <a:t>8/24/2020</a:t>
            </a:fld>
            <a:endParaRPr lang="en-US"/>
          </a:p>
        </p:txBody>
      </p:sp>
      <p:sp>
        <p:nvSpPr>
          <p:cNvPr id="6" name="Holder 6"/>
          <p:cNvSpPr>
            <a:spLocks noGrp="1"/>
          </p:cNvSpPr>
          <p:nvPr>
            <p:ph type="sldNum" sz="quarter" idx="7"/>
          </p:nvPr>
        </p:nvSpPr>
        <p:spPr/>
        <p:txBody>
          <a:bodyPr lIns="0" tIns="0" rIns="0" bIns="0"/>
          <a:lstStyle>
            <a:lvl1pPr>
              <a:defRPr sz="2000" b="1" i="0">
                <a:solidFill>
                  <a:schemeClr val="bg1"/>
                </a:solidFill>
                <a:latin typeface="Lato Heavy"/>
                <a:cs typeface="Lato Heavy"/>
              </a:defRPr>
            </a:lvl1pPr>
          </a:lstStyle>
          <a:p>
            <a:pPr marL="31749">
              <a:lnSpc>
                <a:spcPct val="100000"/>
              </a:lnSpc>
              <a:spcBef>
                <a:spcPts val="54"/>
              </a:spcBef>
            </a:pPr>
            <a:fld id="{81D60167-4931-47E6-BA6A-407CBD079E47}" type="slidenum">
              <a:rPr dirty="0"/>
              <a:pPr marL="31749">
                <a:lnSpc>
                  <a:spcPct val="100000"/>
                </a:lnSpc>
                <a:spcBef>
                  <a:spcPts val="54"/>
                </a:spcBef>
              </a:pPr>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2060"/>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CB4665C-96C9-4826-9680-96D3C10F7589}"/>
              </a:ext>
            </a:extLst>
          </p:cNvPr>
          <p:cNvSpPr/>
          <p:nvPr userDrawn="1"/>
        </p:nvSpPr>
        <p:spPr>
          <a:xfrm>
            <a:off x="0" y="1024759"/>
            <a:ext cx="10160000" cy="4158278"/>
          </a:xfrm>
          <a:prstGeom prst="roundRect">
            <a:avLst>
              <a:gd name="adj"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 name="Title 1">
            <a:extLst>
              <a:ext uri="{FF2B5EF4-FFF2-40B4-BE49-F238E27FC236}">
                <a16:creationId xmlns:a16="http://schemas.microsoft.com/office/drawing/2014/main" id="{5733CB19-43D5-4BDF-BFC4-9F0FD2AFF565}"/>
              </a:ext>
            </a:extLst>
          </p:cNvPr>
          <p:cNvSpPr>
            <a:spLocks noGrp="1"/>
          </p:cNvSpPr>
          <p:nvPr>
            <p:ph type="ctrTitle" hasCustomPrompt="1"/>
          </p:nvPr>
        </p:nvSpPr>
        <p:spPr>
          <a:xfrm>
            <a:off x="1966359" y="340562"/>
            <a:ext cx="6227283" cy="501981"/>
          </a:xfrm>
        </p:spPr>
        <p:txBody>
          <a:bodyPr anchor="b">
            <a:noAutofit/>
          </a:bodyPr>
          <a:lstStyle>
            <a:lvl1pPr algn="l">
              <a:defRPr sz="3000" b="1">
                <a:solidFill>
                  <a:schemeClr val="bg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515B1859-BF60-436C-AE47-CDCA33B6F549}"/>
              </a:ext>
            </a:extLst>
          </p:cNvPr>
          <p:cNvSpPr>
            <a:spLocks noGrp="1"/>
          </p:cNvSpPr>
          <p:nvPr>
            <p:ph type="dt" sz="half" idx="10"/>
          </p:nvPr>
        </p:nvSpPr>
        <p:spPr/>
        <p:txBody>
          <a:bodyPr/>
          <a:lstStyle/>
          <a:p>
            <a:fld id="{9AD62D3D-4D2E-4046-9BF3-5030673235B5}" type="datetime1">
              <a:rPr lang="en-US" smtClean="0"/>
              <a:t>8/24/2020</a:t>
            </a:fld>
            <a:endParaRPr lang="en-US" dirty="0"/>
          </a:p>
        </p:txBody>
      </p:sp>
      <p:sp>
        <p:nvSpPr>
          <p:cNvPr id="5" name="Footer Placeholder 4">
            <a:extLst>
              <a:ext uri="{FF2B5EF4-FFF2-40B4-BE49-F238E27FC236}">
                <a16:creationId xmlns:a16="http://schemas.microsoft.com/office/drawing/2014/main" id="{75020DB4-3D79-4FC2-BEFF-27B066368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D4AE51-E9C8-4F5C-AB0C-CD40ED24BCA8}"/>
              </a:ext>
            </a:extLst>
          </p:cNvPr>
          <p:cNvSpPr>
            <a:spLocks noGrp="1"/>
          </p:cNvSpPr>
          <p:nvPr>
            <p:ph type="sldNum" sz="quarter" idx="12"/>
          </p:nvPr>
        </p:nvSpPr>
        <p:spPr/>
        <p:txBody>
          <a:bodyPr/>
          <a:lstStyle/>
          <a:p>
            <a:fld id="{073EEA1D-F294-4872-A789-B0B343E9D0B7}" type="slidenum">
              <a:rPr lang="en-US" smtClean="0"/>
              <a:t>‹#›</a:t>
            </a:fld>
            <a:endParaRPr lang="en-US"/>
          </a:p>
        </p:txBody>
      </p:sp>
      <p:grpSp>
        <p:nvGrpSpPr>
          <p:cNvPr id="28" name="Group 27">
            <a:extLst>
              <a:ext uri="{FF2B5EF4-FFF2-40B4-BE49-F238E27FC236}">
                <a16:creationId xmlns:a16="http://schemas.microsoft.com/office/drawing/2014/main" id="{88CF1267-4931-45F4-8CE7-0A164EC5D2A4}"/>
              </a:ext>
            </a:extLst>
          </p:cNvPr>
          <p:cNvGrpSpPr/>
          <p:nvPr userDrawn="1"/>
        </p:nvGrpSpPr>
        <p:grpSpPr>
          <a:xfrm>
            <a:off x="1335640" y="2114765"/>
            <a:ext cx="102742" cy="488022"/>
            <a:chOff x="1602768" y="2537718"/>
            <a:chExt cx="123290" cy="585626"/>
          </a:xfrm>
          <a:solidFill>
            <a:schemeClr val="tx2"/>
          </a:solidFill>
        </p:grpSpPr>
        <p:cxnSp>
          <p:nvCxnSpPr>
            <p:cNvPr id="14" name="Straight Connector 13">
              <a:extLst>
                <a:ext uri="{FF2B5EF4-FFF2-40B4-BE49-F238E27FC236}">
                  <a16:creationId xmlns:a16="http://schemas.microsoft.com/office/drawing/2014/main" id="{D9593919-88D8-4B1C-9F23-B2DF8B6784FA}"/>
                </a:ext>
              </a:extLst>
            </p:cNvPr>
            <p:cNvCxnSpPr>
              <a:cxnSpLocks/>
            </p:cNvCxnSpPr>
            <p:nvPr userDrawn="1"/>
          </p:nvCxnSpPr>
          <p:spPr>
            <a:xfrm flipV="1">
              <a:off x="1664413" y="2661007"/>
              <a:ext cx="0" cy="462337"/>
            </a:xfrm>
            <a:prstGeom prst="line">
              <a:avLst/>
            </a:prstGeom>
            <a:grpFill/>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8BF71FD9-BB00-4C9D-824F-09198BBF74FA}"/>
                </a:ext>
              </a:extLst>
            </p:cNvPr>
            <p:cNvSpPr/>
            <p:nvPr userDrawn="1"/>
          </p:nvSpPr>
          <p:spPr>
            <a:xfrm>
              <a:off x="1602768" y="2537718"/>
              <a:ext cx="123290" cy="12329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grpSp>
        <p:nvGrpSpPr>
          <p:cNvPr id="17" name="Group 16">
            <a:extLst>
              <a:ext uri="{FF2B5EF4-FFF2-40B4-BE49-F238E27FC236}">
                <a16:creationId xmlns:a16="http://schemas.microsoft.com/office/drawing/2014/main" id="{F99B1172-2E36-48DA-92A9-BF06B06B5917}"/>
              </a:ext>
            </a:extLst>
          </p:cNvPr>
          <p:cNvGrpSpPr/>
          <p:nvPr userDrawn="1"/>
        </p:nvGrpSpPr>
        <p:grpSpPr>
          <a:xfrm>
            <a:off x="341043" y="2680913"/>
            <a:ext cx="9477912" cy="421670"/>
            <a:chOff x="406685" y="3175997"/>
            <a:chExt cx="11373494" cy="506004"/>
          </a:xfrm>
        </p:grpSpPr>
        <p:sp>
          <p:nvSpPr>
            <p:cNvPr id="18" name="Parallelogram 17">
              <a:extLst>
                <a:ext uri="{FF2B5EF4-FFF2-40B4-BE49-F238E27FC236}">
                  <a16:creationId xmlns:a16="http://schemas.microsoft.com/office/drawing/2014/main" id="{A699446E-101F-4020-B253-BAA59A10ED48}"/>
                </a:ext>
              </a:extLst>
            </p:cNvPr>
            <p:cNvSpPr/>
            <p:nvPr userDrawn="1"/>
          </p:nvSpPr>
          <p:spPr>
            <a:xfrm>
              <a:off x="406685" y="3175999"/>
              <a:ext cx="2322816" cy="506002"/>
            </a:xfrm>
            <a:prstGeom prst="parallelogram">
              <a:avLst>
                <a:gd name="adj" fmla="val 5951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2"/>
                  </a:solidFill>
                </a:rPr>
                <a:t>FEBRUARY</a:t>
              </a:r>
            </a:p>
          </p:txBody>
        </p:sp>
        <p:sp>
          <p:nvSpPr>
            <p:cNvPr id="19" name="Parallelogram 18">
              <a:extLst>
                <a:ext uri="{FF2B5EF4-FFF2-40B4-BE49-F238E27FC236}">
                  <a16:creationId xmlns:a16="http://schemas.microsoft.com/office/drawing/2014/main" id="{4546DEA4-99BF-4F38-AD25-66E535451EC7}"/>
                </a:ext>
              </a:extLst>
            </p:cNvPr>
            <p:cNvSpPr/>
            <p:nvPr userDrawn="1"/>
          </p:nvSpPr>
          <p:spPr>
            <a:xfrm>
              <a:off x="2669355" y="3175997"/>
              <a:ext cx="2322816" cy="506002"/>
            </a:xfrm>
            <a:prstGeom prst="parallelogram">
              <a:avLst>
                <a:gd name="adj" fmla="val 5951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2"/>
                  </a:solidFill>
                </a:rPr>
                <a:t>MARCH</a:t>
              </a:r>
            </a:p>
          </p:txBody>
        </p:sp>
        <p:sp>
          <p:nvSpPr>
            <p:cNvPr id="20" name="Parallelogram 19">
              <a:extLst>
                <a:ext uri="{FF2B5EF4-FFF2-40B4-BE49-F238E27FC236}">
                  <a16:creationId xmlns:a16="http://schemas.microsoft.com/office/drawing/2014/main" id="{F7649109-A946-4122-A4F0-7AB3740318ED}"/>
                </a:ext>
              </a:extLst>
            </p:cNvPr>
            <p:cNvSpPr/>
            <p:nvPr userDrawn="1"/>
          </p:nvSpPr>
          <p:spPr>
            <a:xfrm>
              <a:off x="4932023" y="3175999"/>
              <a:ext cx="2322816" cy="506002"/>
            </a:xfrm>
            <a:prstGeom prst="parallelogram">
              <a:avLst>
                <a:gd name="adj" fmla="val 5951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2"/>
                  </a:solidFill>
                </a:rPr>
                <a:t>APRIL</a:t>
              </a:r>
            </a:p>
          </p:txBody>
        </p:sp>
        <p:sp>
          <p:nvSpPr>
            <p:cNvPr id="21" name="Parallelogram 20">
              <a:extLst>
                <a:ext uri="{FF2B5EF4-FFF2-40B4-BE49-F238E27FC236}">
                  <a16:creationId xmlns:a16="http://schemas.microsoft.com/office/drawing/2014/main" id="{FF21E5CE-E72B-4E92-BD31-1687D038F53A}"/>
                </a:ext>
              </a:extLst>
            </p:cNvPr>
            <p:cNvSpPr/>
            <p:nvPr userDrawn="1"/>
          </p:nvSpPr>
          <p:spPr>
            <a:xfrm>
              <a:off x="7194693" y="3175999"/>
              <a:ext cx="2322816" cy="506002"/>
            </a:xfrm>
            <a:prstGeom prst="parallelogram">
              <a:avLst>
                <a:gd name="adj" fmla="val 5951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2"/>
                  </a:solidFill>
                </a:rPr>
                <a:t>MAY</a:t>
              </a:r>
            </a:p>
          </p:txBody>
        </p:sp>
        <p:sp>
          <p:nvSpPr>
            <p:cNvPr id="22" name="Parallelogram 21">
              <a:extLst>
                <a:ext uri="{FF2B5EF4-FFF2-40B4-BE49-F238E27FC236}">
                  <a16:creationId xmlns:a16="http://schemas.microsoft.com/office/drawing/2014/main" id="{03427C2E-DFAB-4FB9-A611-F9B5E45F94C9}"/>
                </a:ext>
              </a:extLst>
            </p:cNvPr>
            <p:cNvSpPr/>
            <p:nvPr userDrawn="1"/>
          </p:nvSpPr>
          <p:spPr>
            <a:xfrm>
              <a:off x="9457363" y="3175999"/>
              <a:ext cx="2322816" cy="506002"/>
            </a:xfrm>
            <a:prstGeom prst="parallelogram">
              <a:avLst>
                <a:gd name="adj" fmla="val 5951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2"/>
                  </a:solidFill>
                </a:rPr>
                <a:t>JUNE</a:t>
              </a:r>
            </a:p>
          </p:txBody>
        </p:sp>
      </p:grpSp>
      <p:sp>
        <p:nvSpPr>
          <p:cNvPr id="24" name="Text Placeholder 23">
            <a:extLst>
              <a:ext uri="{FF2B5EF4-FFF2-40B4-BE49-F238E27FC236}">
                <a16:creationId xmlns:a16="http://schemas.microsoft.com/office/drawing/2014/main" id="{FE98CF56-49D9-4EE0-8948-7B306B044B64}"/>
              </a:ext>
            </a:extLst>
          </p:cNvPr>
          <p:cNvSpPr>
            <a:spLocks noGrp="1"/>
          </p:cNvSpPr>
          <p:nvPr>
            <p:ph type="body" sz="quarter" idx="13" hasCustomPrompt="1"/>
          </p:nvPr>
        </p:nvSpPr>
        <p:spPr>
          <a:xfrm>
            <a:off x="341043" y="1678364"/>
            <a:ext cx="2117990" cy="346217"/>
          </a:xfrm>
        </p:spPr>
        <p:txBody>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FFFFFF"/>
                </a:solidFill>
                <a:effectLst/>
                <a:uLnTx/>
                <a:uFillTx/>
                <a:latin typeface="+mn-lt"/>
                <a:ea typeface="+mn-ea"/>
                <a:cs typeface="+mn-cs"/>
              </a:rPr>
              <a:t>Consectetur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adipiscing</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elit</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sed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p>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n-lt"/>
                <a:ea typeface="+mn-ea"/>
                <a:cs typeface="+mn-cs"/>
              </a:rPr>
              <a:t>do </a:t>
            </a:r>
            <a:r>
              <a:rPr kumimoji="0" lang="en-US" sz="1000" b="0" i="0" u="none" strike="noStrike" kern="1200" cap="none" spc="0" normalizeH="0" baseline="0" noProof="0" dirty="0" err="1">
                <a:ln>
                  <a:noFill/>
                </a:ln>
                <a:solidFill>
                  <a:srgbClr val="FFFFFF"/>
                </a:solidFill>
                <a:effectLst/>
                <a:uLnTx/>
                <a:uFillTx/>
                <a:latin typeface="+mn-lt"/>
                <a:ea typeface="+mn-ea"/>
                <a:cs typeface="+mn-cs"/>
              </a:rPr>
              <a:t>eiusmod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tempor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incididunt</a:t>
            </a:r>
            <a:r>
              <a:rPr kumimoji="0" lang="en-US" sz="1000" b="0" i="0" u="none" strike="noStrike" kern="1200" cap="none" spc="0" normalizeH="0" baseline="0" noProof="0" dirty="0">
                <a:ln>
                  <a:noFill/>
                </a:ln>
                <a:solidFill>
                  <a:srgbClr val="FFFFFF"/>
                </a:solidFill>
                <a:effectLst/>
                <a:uLnTx/>
                <a:uFillTx/>
                <a:latin typeface="+mn-lt"/>
                <a:ea typeface="+mn-ea"/>
                <a:cs typeface="+mn-cs"/>
              </a:rPr>
              <a:t>.</a:t>
            </a:r>
          </a:p>
        </p:txBody>
      </p:sp>
      <p:grpSp>
        <p:nvGrpSpPr>
          <p:cNvPr id="29" name="Group 28">
            <a:extLst>
              <a:ext uri="{FF2B5EF4-FFF2-40B4-BE49-F238E27FC236}">
                <a16:creationId xmlns:a16="http://schemas.microsoft.com/office/drawing/2014/main" id="{2836CD16-3EF1-4753-8B0C-05095A81A9EE}"/>
              </a:ext>
            </a:extLst>
          </p:cNvPr>
          <p:cNvGrpSpPr/>
          <p:nvPr userDrawn="1"/>
        </p:nvGrpSpPr>
        <p:grpSpPr>
          <a:xfrm rot="10800000">
            <a:off x="3075466" y="3200791"/>
            <a:ext cx="102742" cy="488022"/>
            <a:chOff x="1602768" y="2537718"/>
            <a:chExt cx="123290" cy="585626"/>
          </a:xfrm>
          <a:solidFill>
            <a:schemeClr val="tx2"/>
          </a:solidFill>
        </p:grpSpPr>
        <p:cxnSp>
          <p:nvCxnSpPr>
            <p:cNvPr id="30" name="Straight Connector 29">
              <a:extLst>
                <a:ext uri="{FF2B5EF4-FFF2-40B4-BE49-F238E27FC236}">
                  <a16:creationId xmlns:a16="http://schemas.microsoft.com/office/drawing/2014/main" id="{7C07BB6C-738F-4079-841F-97F39F4D45B7}"/>
                </a:ext>
              </a:extLst>
            </p:cNvPr>
            <p:cNvCxnSpPr>
              <a:cxnSpLocks/>
            </p:cNvCxnSpPr>
            <p:nvPr userDrawn="1"/>
          </p:nvCxnSpPr>
          <p:spPr>
            <a:xfrm flipV="1">
              <a:off x="1664413" y="2661007"/>
              <a:ext cx="0" cy="462337"/>
            </a:xfrm>
            <a:prstGeom prst="line">
              <a:avLst/>
            </a:prstGeom>
            <a:grpFill/>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AF7367F-B016-4736-BD59-3AB55DA60F75}"/>
                </a:ext>
              </a:extLst>
            </p:cNvPr>
            <p:cNvSpPr/>
            <p:nvPr userDrawn="1"/>
          </p:nvSpPr>
          <p:spPr>
            <a:xfrm>
              <a:off x="1602768" y="2537718"/>
              <a:ext cx="123290" cy="12329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32" name="Text Placeholder 23">
            <a:extLst>
              <a:ext uri="{FF2B5EF4-FFF2-40B4-BE49-F238E27FC236}">
                <a16:creationId xmlns:a16="http://schemas.microsoft.com/office/drawing/2014/main" id="{7F96BFBA-B6DC-4545-A84F-FC358D802210}"/>
              </a:ext>
            </a:extLst>
          </p:cNvPr>
          <p:cNvSpPr>
            <a:spLocks noGrp="1"/>
          </p:cNvSpPr>
          <p:nvPr>
            <p:ph type="body" sz="quarter" idx="15" hasCustomPrompt="1"/>
          </p:nvPr>
        </p:nvSpPr>
        <p:spPr>
          <a:xfrm>
            <a:off x="2067841" y="4026061"/>
            <a:ext cx="2117990" cy="346217"/>
          </a:xfrm>
        </p:spPr>
        <p:txBody>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FFFFFF"/>
                </a:solidFill>
                <a:effectLst/>
                <a:uLnTx/>
                <a:uFillTx/>
                <a:latin typeface="+mn-lt"/>
                <a:ea typeface="+mn-ea"/>
                <a:cs typeface="+mn-cs"/>
              </a:rPr>
              <a:t>Consectetur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adipiscing</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elit</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sed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p>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n-lt"/>
                <a:ea typeface="+mn-ea"/>
                <a:cs typeface="+mn-cs"/>
              </a:rPr>
              <a:t>do </a:t>
            </a:r>
            <a:r>
              <a:rPr kumimoji="0" lang="en-US" sz="1000" b="0" i="0" u="none" strike="noStrike" kern="1200" cap="none" spc="0" normalizeH="0" baseline="0" noProof="0" dirty="0" err="1">
                <a:ln>
                  <a:noFill/>
                </a:ln>
                <a:solidFill>
                  <a:srgbClr val="FFFFFF"/>
                </a:solidFill>
                <a:effectLst/>
                <a:uLnTx/>
                <a:uFillTx/>
                <a:latin typeface="+mn-lt"/>
                <a:ea typeface="+mn-ea"/>
                <a:cs typeface="+mn-cs"/>
              </a:rPr>
              <a:t>eiusmod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tempor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incididunt</a:t>
            </a:r>
            <a:r>
              <a:rPr kumimoji="0" lang="en-US" sz="1000" b="0" i="0" u="none" strike="noStrike" kern="1200" cap="none" spc="0" normalizeH="0" baseline="0" noProof="0" dirty="0">
                <a:ln>
                  <a:noFill/>
                </a:ln>
                <a:solidFill>
                  <a:srgbClr val="FFFFFF"/>
                </a:solidFill>
                <a:effectLst/>
                <a:uLnTx/>
                <a:uFillTx/>
                <a:latin typeface="+mn-lt"/>
                <a:ea typeface="+mn-ea"/>
                <a:cs typeface="+mn-cs"/>
              </a:rPr>
              <a:t>.</a:t>
            </a:r>
          </a:p>
        </p:txBody>
      </p:sp>
      <p:sp>
        <p:nvSpPr>
          <p:cNvPr id="33" name="Text Placeholder 23">
            <a:extLst>
              <a:ext uri="{FF2B5EF4-FFF2-40B4-BE49-F238E27FC236}">
                <a16:creationId xmlns:a16="http://schemas.microsoft.com/office/drawing/2014/main" id="{09F7AE02-7B72-41CA-BBBA-690477320ED4}"/>
              </a:ext>
            </a:extLst>
          </p:cNvPr>
          <p:cNvSpPr>
            <a:spLocks noGrp="1"/>
          </p:cNvSpPr>
          <p:nvPr>
            <p:ph type="body" sz="quarter" idx="16" hasCustomPrompt="1"/>
          </p:nvPr>
        </p:nvSpPr>
        <p:spPr>
          <a:xfrm>
            <a:off x="2067841" y="3766939"/>
            <a:ext cx="2117990" cy="239591"/>
          </a:xfrm>
        </p:spPr>
        <p:txBody>
          <a:bodyPr>
            <a:normAutofit/>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mn-lt"/>
                <a:ea typeface="+mn-ea"/>
                <a:cs typeface="+mn-cs"/>
              </a:rPr>
              <a:t>Lorem Ipsum Dolor </a:t>
            </a:r>
          </a:p>
        </p:txBody>
      </p:sp>
      <p:grpSp>
        <p:nvGrpSpPr>
          <p:cNvPr id="34" name="Group 33">
            <a:extLst>
              <a:ext uri="{FF2B5EF4-FFF2-40B4-BE49-F238E27FC236}">
                <a16:creationId xmlns:a16="http://schemas.microsoft.com/office/drawing/2014/main" id="{4091BA52-5A79-4CAB-AA26-A5756F64F583}"/>
              </a:ext>
            </a:extLst>
          </p:cNvPr>
          <p:cNvGrpSpPr/>
          <p:nvPr userDrawn="1"/>
        </p:nvGrpSpPr>
        <p:grpSpPr>
          <a:xfrm>
            <a:off x="5028627" y="2114765"/>
            <a:ext cx="102742" cy="488022"/>
            <a:chOff x="1602768" y="2537718"/>
            <a:chExt cx="123290" cy="585626"/>
          </a:xfrm>
          <a:solidFill>
            <a:schemeClr val="tx2"/>
          </a:solidFill>
        </p:grpSpPr>
        <p:cxnSp>
          <p:nvCxnSpPr>
            <p:cNvPr id="35" name="Straight Connector 34">
              <a:extLst>
                <a:ext uri="{FF2B5EF4-FFF2-40B4-BE49-F238E27FC236}">
                  <a16:creationId xmlns:a16="http://schemas.microsoft.com/office/drawing/2014/main" id="{25FF8A3A-6415-482C-8089-34FDE6C49116}"/>
                </a:ext>
              </a:extLst>
            </p:cNvPr>
            <p:cNvCxnSpPr>
              <a:cxnSpLocks/>
            </p:cNvCxnSpPr>
            <p:nvPr userDrawn="1"/>
          </p:nvCxnSpPr>
          <p:spPr>
            <a:xfrm flipV="1">
              <a:off x="1664413" y="2661007"/>
              <a:ext cx="0" cy="462337"/>
            </a:xfrm>
            <a:prstGeom prst="line">
              <a:avLst/>
            </a:prstGeom>
            <a:grpFill/>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6BE66E73-E607-49A1-B68F-EA52DE35CB07}"/>
                </a:ext>
              </a:extLst>
            </p:cNvPr>
            <p:cNvSpPr/>
            <p:nvPr userDrawn="1"/>
          </p:nvSpPr>
          <p:spPr>
            <a:xfrm>
              <a:off x="1602768" y="2537718"/>
              <a:ext cx="123290" cy="12329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37" name="Text Placeholder 23">
            <a:extLst>
              <a:ext uri="{FF2B5EF4-FFF2-40B4-BE49-F238E27FC236}">
                <a16:creationId xmlns:a16="http://schemas.microsoft.com/office/drawing/2014/main" id="{FC353EB4-FA83-4005-9982-8EDF80209855}"/>
              </a:ext>
            </a:extLst>
          </p:cNvPr>
          <p:cNvSpPr>
            <a:spLocks noGrp="1"/>
          </p:cNvSpPr>
          <p:nvPr>
            <p:ph type="body" sz="quarter" idx="17" hasCustomPrompt="1"/>
          </p:nvPr>
        </p:nvSpPr>
        <p:spPr>
          <a:xfrm>
            <a:off x="4072374" y="1678364"/>
            <a:ext cx="2117990" cy="346217"/>
          </a:xfrm>
        </p:spPr>
        <p:txBody>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FFFFFF"/>
                </a:solidFill>
                <a:effectLst/>
                <a:uLnTx/>
                <a:uFillTx/>
                <a:latin typeface="+mn-lt"/>
                <a:ea typeface="+mn-ea"/>
                <a:cs typeface="+mn-cs"/>
              </a:rPr>
              <a:t>Consectetur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adipiscing</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elit</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sed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p>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n-lt"/>
                <a:ea typeface="+mn-ea"/>
                <a:cs typeface="+mn-cs"/>
              </a:rPr>
              <a:t>do </a:t>
            </a:r>
            <a:r>
              <a:rPr kumimoji="0" lang="en-US" sz="1000" b="0" i="0" u="none" strike="noStrike" kern="1200" cap="none" spc="0" normalizeH="0" baseline="0" noProof="0" dirty="0" err="1">
                <a:ln>
                  <a:noFill/>
                </a:ln>
                <a:solidFill>
                  <a:srgbClr val="FFFFFF"/>
                </a:solidFill>
                <a:effectLst/>
                <a:uLnTx/>
                <a:uFillTx/>
                <a:latin typeface="+mn-lt"/>
                <a:ea typeface="+mn-ea"/>
                <a:cs typeface="+mn-cs"/>
              </a:rPr>
              <a:t>eiusmod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tempor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incididunt</a:t>
            </a:r>
            <a:r>
              <a:rPr kumimoji="0" lang="en-US" sz="1000" b="0" i="0" u="none" strike="noStrike" kern="1200" cap="none" spc="0" normalizeH="0" baseline="0" noProof="0" dirty="0">
                <a:ln>
                  <a:noFill/>
                </a:ln>
                <a:solidFill>
                  <a:srgbClr val="FFFFFF"/>
                </a:solidFill>
                <a:effectLst/>
                <a:uLnTx/>
                <a:uFillTx/>
                <a:latin typeface="+mn-lt"/>
                <a:ea typeface="+mn-ea"/>
                <a:cs typeface="+mn-cs"/>
              </a:rPr>
              <a:t>.</a:t>
            </a:r>
          </a:p>
        </p:txBody>
      </p:sp>
      <p:sp>
        <p:nvSpPr>
          <p:cNvPr id="38" name="Text Placeholder 23">
            <a:extLst>
              <a:ext uri="{FF2B5EF4-FFF2-40B4-BE49-F238E27FC236}">
                <a16:creationId xmlns:a16="http://schemas.microsoft.com/office/drawing/2014/main" id="{F50F63B2-7BE2-458F-B8F4-C5D34029839B}"/>
              </a:ext>
            </a:extLst>
          </p:cNvPr>
          <p:cNvSpPr>
            <a:spLocks noGrp="1"/>
          </p:cNvSpPr>
          <p:nvPr>
            <p:ph type="body" sz="quarter" idx="18" hasCustomPrompt="1"/>
          </p:nvPr>
        </p:nvSpPr>
        <p:spPr>
          <a:xfrm>
            <a:off x="4072374" y="1419242"/>
            <a:ext cx="2117990" cy="239591"/>
          </a:xfrm>
        </p:spPr>
        <p:txBody>
          <a:bodyPr>
            <a:normAutofit/>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mn-lt"/>
                <a:ea typeface="+mn-ea"/>
                <a:cs typeface="+mn-cs"/>
              </a:rPr>
              <a:t>Lorem Ipsum Dolor </a:t>
            </a:r>
          </a:p>
        </p:txBody>
      </p:sp>
      <p:grpSp>
        <p:nvGrpSpPr>
          <p:cNvPr id="39" name="Group 38">
            <a:extLst>
              <a:ext uri="{FF2B5EF4-FFF2-40B4-BE49-F238E27FC236}">
                <a16:creationId xmlns:a16="http://schemas.microsoft.com/office/drawing/2014/main" id="{859E1E28-F81D-47AB-B89E-D20C3A12D0D5}"/>
              </a:ext>
            </a:extLst>
          </p:cNvPr>
          <p:cNvGrpSpPr/>
          <p:nvPr userDrawn="1"/>
        </p:nvGrpSpPr>
        <p:grpSpPr>
          <a:xfrm rot="10800000">
            <a:off x="6894027" y="3200791"/>
            <a:ext cx="102742" cy="488022"/>
            <a:chOff x="1602768" y="2537718"/>
            <a:chExt cx="123290" cy="585626"/>
          </a:xfrm>
          <a:solidFill>
            <a:schemeClr val="tx2"/>
          </a:solidFill>
        </p:grpSpPr>
        <p:cxnSp>
          <p:nvCxnSpPr>
            <p:cNvPr id="40" name="Straight Connector 39">
              <a:extLst>
                <a:ext uri="{FF2B5EF4-FFF2-40B4-BE49-F238E27FC236}">
                  <a16:creationId xmlns:a16="http://schemas.microsoft.com/office/drawing/2014/main" id="{437426DB-4E59-460D-BA07-91C2AA7000A7}"/>
                </a:ext>
              </a:extLst>
            </p:cNvPr>
            <p:cNvCxnSpPr>
              <a:cxnSpLocks/>
            </p:cNvCxnSpPr>
            <p:nvPr userDrawn="1"/>
          </p:nvCxnSpPr>
          <p:spPr>
            <a:xfrm flipV="1">
              <a:off x="1664413" y="2661007"/>
              <a:ext cx="0" cy="462337"/>
            </a:xfrm>
            <a:prstGeom prst="line">
              <a:avLst/>
            </a:prstGeom>
            <a:grpFill/>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F18C1D25-F344-4CE1-876B-EB44E6EB37A8}"/>
                </a:ext>
              </a:extLst>
            </p:cNvPr>
            <p:cNvSpPr/>
            <p:nvPr userDrawn="1"/>
          </p:nvSpPr>
          <p:spPr>
            <a:xfrm>
              <a:off x="1602768" y="2537718"/>
              <a:ext cx="123290" cy="12329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42" name="Text Placeholder 23">
            <a:extLst>
              <a:ext uri="{FF2B5EF4-FFF2-40B4-BE49-F238E27FC236}">
                <a16:creationId xmlns:a16="http://schemas.microsoft.com/office/drawing/2014/main" id="{FC4C199B-1DF3-4B6C-9044-FBE141DB7267}"/>
              </a:ext>
            </a:extLst>
          </p:cNvPr>
          <p:cNvSpPr>
            <a:spLocks noGrp="1"/>
          </p:cNvSpPr>
          <p:nvPr>
            <p:ph type="body" sz="quarter" idx="19" hasCustomPrompt="1"/>
          </p:nvPr>
        </p:nvSpPr>
        <p:spPr>
          <a:xfrm>
            <a:off x="5886403" y="4026061"/>
            <a:ext cx="2117990" cy="346217"/>
          </a:xfrm>
        </p:spPr>
        <p:txBody>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FFFFFF"/>
                </a:solidFill>
                <a:effectLst/>
                <a:uLnTx/>
                <a:uFillTx/>
                <a:latin typeface="+mn-lt"/>
                <a:ea typeface="+mn-ea"/>
                <a:cs typeface="+mn-cs"/>
              </a:rPr>
              <a:t>Consectetur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adipiscing</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elit</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sed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p>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n-lt"/>
                <a:ea typeface="+mn-ea"/>
                <a:cs typeface="+mn-cs"/>
              </a:rPr>
              <a:t>do </a:t>
            </a:r>
            <a:r>
              <a:rPr kumimoji="0" lang="en-US" sz="1000" b="0" i="0" u="none" strike="noStrike" kern="1200" cap="none" spc="0" normalizeH="0" baseline="0" noProof="0" dirty="0" err="1">
                <a:ln>
                  <a:noFill/>
                </a:ln>
                <a:solidFill>
                  <a:srgbClr val="FFFFFF"/>
                </a:solidFill>
                <a:effectLst/>
                <a:uLnTx/>
                <a:uFillTx/>
                <a:latin typeface="+mn-lt"/>
                <a:ea typeface="+mn-ea"/>
                <a:cs typeface="+mn-cs"/>
              </a:rPr>
              <a:t>eiusmod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tempor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incididunt</a:t>
            </a:r>
            <a:r>
              <a:rPr kumimoji="0" lang="en-US" sz="1000" b="0" i="0" u="none" strike="noStrike" kern="1200" cap="none" spc="0" normalizeH="0" baseline="0" noProof="0" dirty="0">
                <a:ln>
                  <a:noFill/>
                </a:ln>
                <a:solidFill>
                  <a:srgbClr val="FFFFFF"/>
                </a:solidFill>
                <a:effectLst/>
                <a:uLnTx/>
                <a:uFillTx/>
                <a:latin typeface="+mn-lt"/>
                <a:ea typeface="+mn-ea"/>
                <a:cs typeface="+mn-cs"/>
              </a:rPr>
              <a:t>.</a:t>
            </a:r>
          </a:p>
        </p:txBody>
      </p:sp>
      <p:sp>
        <p:nvSpPr>
          <p:cNvPr id="43" name="Text Placeholder 23">
            <a:extLst>
              <a:ext uri="{FF2B5EF4-FFF2-40B4-BE49-F238E27FC236}">
                <a16:creationId xmlns:a16="http://schemas.microsoft.com/office/drawing/2014/main" id="{2F14D7D9-4C8A-47B7-B803-E0E49F49187F}"/>
              </a:ext>
            </a:extLst>
          </p:cNvPr>
          <p:cNvSpPr>
            <a:spLocks noGrp="1"/>
          </p:cNvSpPr>
          <p:nvPr>
            <p:ph type="body" sz="quarter" idx="20" hasCustomPrompt="1"/>
          </p:nvPr>
        </p:nvSpPr>
        <p:spPr>
          <a:xfrm>
            <a:off x="5886403" y="3766939"/>
            <a:ext cx="2117990" cy="239591"/>
          </a:xfrm>
        </p:spPr>
        <p:txBody>
          <a:bodyPr>
            <a:normAutofit/>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mn-lt"/>
                <a:ea typeface="+mn-ea"/>
                <a:cs typeface="+mn-cs"/>
              </a:rPr>
              <a:t>Lorem Ipsum Dolor </a:t>
            </a:r>
          </a:p>
        </p:txBody>
      </p:sp>
      <p:grpSp>
        <p:nvGrpSpPr>
          <p:cNvPr id="44" name="Group 43">
            <a:extLst>
              <a:ext uri="{FF2B5EF4-FFF2-40B4-BE49-F238E27FC236}">
                <a16:creationId xmlns:a16="http://schemas.microsoft.com/office/drawing/2014/main" id="{2040D7BD-F169-4920-BAF9-2345E09B5B24}"/>
              </a:ext>
            </a:extLst>
          </p:cNvPr>
          <p:cNvGrpSpPr/>
          <p:nvPr userDrawn="1"/>
        </p:nvGrpSpPr>
        <p:grpSpPr>
          <a:xfrm>
            <a:off x="8839528" y="2114765"/>
            <a:ext cx="102742" cy="488022"/>
            <a:chOff x="1602768" y="2537718"/>
            <a:chExt cx="123290" cy="585626"/>
          </a:xfrm>
          <a:solidFill>
            <a:schemeClr val="tx2"/>
          </a:solidFill>
        </p:grpSpPr>
        <p:cxnSp>
          <p:nvCxnSpPr>
            <p:cNvPr id="45" name="Straight Connector 44">
              <a:extLst>
                <a:ext uri="{FF2B5EF4-FFF2-40B4-BE49-F238E27FC236}">
                  <a16:creationId xmlns:a16="http://schemas.microsoft.com/office/drawing/2014/main" id="{5845E547-4652-4580-AF15-6CA8B15BFE9A}"/>
                </a:ext>
              </a:extLst>
            </p:cNvPr>
            <p:cNvCxnSpPr>
              <a:cxnSpLocks/>
            </p:cNvCxnSpPr>
            <p:nvPr userDrawn="1"/>
          </p:nvCxnSpPr>
          <p:spPr>
            <a:xfrm flipV="1">
              <a:off x="1664413" y="2661007"/>
              <a:ext cx="0" cy="462337"/>
            </a:xfrm>
            <a:prstGeom prst="line">
              <a:avLst/>
            </a:prstGeom>
            <a:grpFill/>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8D0CC5E6-846A-47C4-BE82-A7C5C5E21E17}"/>
                </a:ext>
              </a:extLst>
            </p:cNvPr>
            <p:cNvSpPr/>
            <p:nvPr userDrawn="1"/>
          </p:nvSpPr>
          <p:spPr>
            <a:xfrm>
              <a:off x="1602768" y="2537718"/>
              <a:ext cx="123290" cy="12329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47" name="Text Placeholder 23">
            <a:extLst>
              <a:ext uri="{FF2B5EF4-FFF2-40B4-BE49-F238E27FC236}">
                <a16:creationId xmlns:a16="http://schemas.microsoft.com/office/drawing/2014/main" id="{BA236539-C2F4-4FF6-8131-8834E1268017}"/>
              </a:ext>
            </a:extLst>
          </p:cNvPr>
          <p:cNvSpPr>
            <a:spLocks noGrp="1"/>
          </p:cNvSpPr>
          <p:nvPr>
            <p:ph type="body" sz="quarter" idx="21" hasCustomPrompt="1"/>
          </p:nvPr>
        </p:nvSpPr>
        <p:spPr>
          <a:xfrm>
            <a:off x="7883275" y="1678364"/>
            <a:ext cx="2117990" cy="346217"/>
          </a:xfrm>
        </p:spPr>
        <p:txBody>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FFFFFF"/>
                </a:solidFill>
                <a:effectLst/>
                <a:uLnTx/>
                <a:uFillTx/>
                <a:latin typeface="+mn-lt"/>
                <a:ea typeface="+mn-ea"/>
                <a:cs typeface="+mn-cs"/>
              </a:rPr>
              <a:t>Consectetur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adipiscing</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elit</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sed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p>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n-lt"/>
                <a:ea typeface="+mn-ea"/>
                <a:cs typeface="+mn-cs"/>
              </a:rPr>
              <a:t>do </a:t>
            </a:r>
            <a:r>
              <a:rPr kumimoji="0" lang="en-US" sz="1000" b="0" i="0" u="none" strike="noStrike" kern="1200" cap="none" spc="0" normalizeH="0" baseline="0" noProof="0" dirty="0" err="1">
                <a:ln>
                  <a:noFill/>
                </a:ln>
                <a:solidFill>
                  <a:srgbClr val="FFFFFF"/>
                </a:solidFill>
                <a:effectLst/>
                <a:uLnTx/>
                <a:uFillTx/>
                <a:latin typeface="+mn-lt"/>
                <a:ea typeface="+mn-ea"/>
                <a:cs typeface="+mn-cs"/>
              </a:rPr>
              <a:t>eiusmod</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tempor</a:t>
            </a:r>
            <a:r>
              <a:rPr kumimoji="0" lang="en-US" sz="1000" b="0" i="0" u="none" strike="noStrike" kern="1200" cap="none" spc="0" normalizeH="0" baseline="0" noProof="0" dirty="0">
                <a:ln>
                  <a:noFill/>
                </a:ln>
                <a:solidFill>
                  <a:srgbClr val="FFFFFF"/>
                </a:solidFill>
                <a:effectLst/>
                <a:uLnTx/>
                <a:uFillTx/>
                <a:latin typeface="+mn-lt"/>
                <a:ea typeface="+mn-ea"/>
                <a:cs typeface="+mn-cs"/>
              </a:rPr>
              <a:t> </a:t>
            </a:r>
            <a:r>
              <a:rPr kumimoji="0" lang="en-US" sz="1000" b="0" i="0" u="none" strike="noStrike" kern="1200" cap="none" spc="0" normalizeH="0" baseline="0" noProof="0" dirty="0" err="1">
                <a:ln>
                  <a:noFill/>
                </a:ln>
                <a:solidFill>
                  <a:srgbClr val="FFFFFF"/>
                </a:solidFill>
                <a:effectLst/>
                <a:uLnTx/>
                <a:uFillTx/>
                <a:latin typeface="+mn-lt"/>
                <a:ea typeface="+mn-ea"/>
                <a:cs typeface="+mn-cs"/>
              </a:rPr>
              <a:t>incididunt</a:t>
            </a:r>
            <a:r>
              <a:rPr kumimoji="0" lang="en-US" sz="1000" b="0" i="0" u="none" strike="noStrike" kern="1200" cap="none" spc="0" normalizeH="0" baseline="0" noProof="0" dirty="0">
                <a:ln>
                  <a:noFill/>
                </a:ln>
                <a:solidFill>
                  <a:srgbClr val="FFFFFF"/>
                </a:solidFill>
                <a:effectLst/>
                <a:uLnTx/>
                <a:uFillTx/>
                <a:latin typeface="+mn-lt"/>
                <a:ea typeface="+mn-ea"/>
                <a:cs typeface="+mn-cs"/>
              </a:rPr>
              <a:t>.</a:t>
            </a:r>
          </a:p>
        </p:txBody>
      </p:sp>
      <p:sp>
        <p:nvSpPr>
          <p:cNvPr id="48" name="Text Placeholder 23">
            <a:extLst>
              <a:ext uri="{FF2B5EF4-FFF2-40B4-BE49-F238E27FC236}">
                <a16:creationId xmlns:a16="http://schemas.microsoft.com/office/drawing/2014/main" id="{0AF894AB-DA10-4943-A121-DC105788137F}"/>
              </a:ext>
            </a:extLst>
          </p:cNvPr>
          <p:cNvSpPr>
            <a:spLocks noGrp="1"/>
          </p:cNvSpPr>
          <p:nvPr>
            <p:ph type="body" sz="quarter" idx="22" hasCustomPrompt="1"/>
          </p:nvPr>
        </p:nvSpPr>
        <p:spPr>
          <a:xfrm>
            <a:off x="7883275" y="1419242"/>
            <a:ext cx="2117990" cy="239591"/>
          </a:xfrm>
        </p:spPr>
        <p:txBody>
          <a:bodyPr>
            <a:normAutofit/>
          </a:bodyPr>
          <a:lstStyle>
            <a:lvl1pPr marL="0" marR="0" indent="0" algn="l" defTabSz="761970" rtl="0" eaLnBrk="1" fontAlgn="auto" latinLnBrk="0" hangingPunct="1">
              <a:lnSpc>
                <a:spcPct val="100000"/>
              </a:lnSpc>
              <a:spcBef>
                <a:spcPts val="0"/>
              </a:spcBef>
              <a:spcAft>
                <a:spcPts val="0"/>
              </a:spcAft>
              <a:buClrTx/>
              <a:buSzTx/>
              <a:buFontTx/>
              <a:buNone/>
              <a:tabLst/>
              <a:defRPr>
                <a:no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mn-lt"/>
                <a:ea typeface="+mn-ea"/>
                <a:cs typeface="+mn-cs"/>
              </a:rPr>
              <a:t>Lorem Ipsum Dolor </a:t>
            </a:r>
          </a:p>
        </p:txBody>
      </p:sp>
      <p:sp>
        <p:nvSpPr>
          <p:cNvPr id="27" name="Text Placeholder 23">
            <a:extLst>
              <a:ext uri="{FF2B5EF4-FFF2-40B4-BE49-F238E27FC236}">
                <a16:creationId xmlns:a16="http://schemas.microsoft.com/office/drawing/2014/main" id="{6D1A5D58-B929-4B60-A518-F2EFDEE4CD0E}"/>
              </a:ext>
            </a:extLst>
          </p:cNvPr>
          <p:cNvSpPr>
            <a:spLocks noGrp="1"/>
          </p:cNvSpPr>
          <p:nvPr>
            <p:ph type="body" sz="quarter" idx="14" hasCustomPrompt="1"/>
          </p:nvPr>
        </p:nvSpPr>
        <p:spPr>
          <a:xfrm>
            <a:off x="341043" y="1419242"/>
            <a:ext cx="2117990" cy="239591"/>
          </a:xfrm>
        </p:spPr>
        <p:txBody>
          <a:bodyPr>
            <a:normAutofit/>
          </a:bodyPr>
          <a:lstStyle>
            <a:lvl1pPr marL="0" marR="0" indent="0" algn="l" defTabSz="761970" rtl="0" eaLnBrk="1" fontAlgn="auto" latinLnBrk="0" hangingPunct="1">
              <a:lnSpc>
                <a:spcPct val="100000"/>
              </a:lnSpc>
              <a:spcBef>
                <a:spcPts val="0"/>
              </a:spcBef>
              <a:spcAft>
                <a:spcPts val="0"/>
              </a:spcAft>
              <a:buClrTx/>
              <a:buSzTx/>
              <a:buFontTx/>
              <a:buNone/>
              <a:tabLst/>
              <a:defRPr>
                <a:solidFill>
                  <a:schemeClr val="tx1"/>
                </a:solidFill>
              </a:defRPr>
            </a:lvl1pPr>
          </a:lstStyle>
          <a:p>
            <a:pPr marL="0" marR="0" lvl="0" indent="0" algn="l" defTabSz="76197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mn-lt"/>
                <a:ea typeface="+mn-ea"/>
                <a:cs typeface="+mn-cs"/>
              </a:rPr>
              <a:t>Lorem Ipsum Dolor </a:t>
            </a:r>
          </a:p>
        </p:txBody>
      </p:sp>
    </p:spTree>
    <p:extLst>
      <p:ext uri="{BB962C8B-B14F-4D97-AF65-F5344CB8AC3E}">
        <p14:creationId xmlns:p14="http://schemas.microsoft.com/office/powerpoint/2010/main" val="2237844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56" b="0" i="0">
                <a:solidFill>
                  <a:srgbClr val="C2EBE2"/>
                </a:solidFill>
                <a:latin typeface="Lucida Sans Unicode"/>
                <a:cs typeface="Lucida Sans Unicod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7DF6BDF-4251-4E74-9DFA-901B8F6F4E2F}" type="datetime1">
              <a:rPr lang="en-US" smtClean="0"/>
              <a:t>8/24/2020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8E22348F-3F86-4FE5-ACC8-C130B4C36A61}" type="datetime1">
              <a:rPr lang="en-US" smtClean="0"/>
              <a:t>8/24/2020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pic>
        <p:nvPicPr>
          <p:cNvPr id="5" name="Picture 4">
            <a:extLst>
              <a:ext uri="{FF2B5EF4-FFF2-40B4-BE49-F238E27FC236}">
                <a16:creationId xmlns:a16="http://schemas.microsoft.com/office/drawing/2014/main" id="{882E8E60-C37A-497F-ACD4-0F4743E105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3750" y="245390"/>
            <a:ext cx="876818" cy="7891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5443" y="37552"/>
            <a:ext cx="9196059" cy="829929"/>
          </a:xfrm>
          <a:prstGeom prst="rect">
            <a:avLst/>
          </a:prstGeom>
          <a:effectLst/>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98500" y="1548716"/>
            <a:ext cx="8763000" cy="359875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98500" y="5296963"/>
            <a:ext cx="22860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fld id="{9610EB36-78EE-4874-AC0B-49A48190B39D}" type="datetime1">
              <a:rPr lang="en-US" smtClean="0"/>
              <a:t>8/24/2020</a:t>
            </a:fld>
            <a:endParaRPr lang="en-US"/>
          </a:p>
        </p:txBody>
      </p:sp>
      <p:sp>
        <p:nvSpPr>
          <p:cNvPr id="5" name="Footer Placeholder 4"/>
          <p:cNvSpPr>
            <a:spLocks noGrp="1"/>
          </p:cNvSpPr>
          <p:nvPr>
            <p:ph type="ftr" sz="quarter" idx="3"/>
          </p:nvPr>
        </p:nvSpPr>
        <p:spPr>
          <a:xfrm>
            <a:off x="3365500" y="5296963"/>
            <a:ext cx="34290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75500" y="5296963"/>
            <a:ext cx="22860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fld id="{122D2D53-BE31-1D41-ABF7-9E8E0D93E15E}" type="slidenum">
              <a:rPr lang="en-US" smtClean="0"/>
              <a:t>‹#›</a:t>
            </a:fld>
            <a:endParaRPr lang="en-US"/>
          </a:p>
        </p:txBody>
      </p:sp>
      <p:pic>
        <p:nvPicPr>
          <p:cNvPr id="8" name="Picture 7">
            <a:extLst>
              <a:ext uri="{FF2B5EF4-FFF2-40B4-BE49-F238E27FC236}">
                <a16:creationId xmlns:a16="http://schemas.microsoft.com/office/drawing/2014/main" id="{A053ABF4-63BC-46F8-BB95-8DC1E1C53FB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72799" y="65925"/>
            <a:ext cx="658141" cy="592327"/>
          </a:xfrm>
          <a:prstGeom prst="rect">
            <a:avLst/>
          </a:prstGeom>
        </p:spPr>
      </p:pic>
    </p:spTree>
    <p:extLst>
      <p:ext uri="{BB962C8B-B14F-4D97-AF65-F5344CB8AC3E}">
        <p14:creationId xmlns:p14="http://schemas.microsoft.com/office/powerpoint/2010/main" val="18410587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761943" rtl="0" eaLnBrk="1" latinLnBrk="0" hangingPunct="1">
        <a:lnSpc>
          <a:spcPct val="90000"/>
        </a:lnSpc>
        <a:spcBef>
          <a:spcPct val="0"/>
        </a:spcBef>
        <a:buNone/>
        <a:defRPr sz="3200" kern="1200" cap="none" normalizeH="0" baseline="0">
          <a:ln w="3175">
            <a:noFill/>
          </a:ln>
          <a:solidFill>
            <a:schemeClr val="tx1"/>
          </a:solidFill>
          <a:effectLst/>
          <a:latin typeface="Raleway Black" panose="020B0A03030101060003" pitchFamily="34" charset="0"/>
          <a:ea typeface="+mj-ea"/>
          <a:cs typeface="+mj-cs"/>
        </a:defRPr>
      </a:lvl1pPr>
    </p:titleStyle>
    <p:bodyStyle>
      <a:lvl1pPr marL="190485" indent="-190485" algn="l" defTabSz="761943" rtl="0" eaLnBrk="1" latinLnBrk="0" hangingPunct="1">
        <a:lnSpc>
          <a:spcPct val="90000"/>
        </a:lnSpc>
        <a:spcBef>
          <a:spcPts val="833"/>
        </a:spcBef>
        <a:buFont typeface="Arial"/>
        <a:buChar char="•"/>
        <a:defRPr sz="2333" kern="1200" baseline="0">
          <a:solidFill>
            <a:schemeClr val="tx2"/>
          </a:solidFill>
          <a:latin typeface="Lato Regular" charset="0"/>
          <a:ea typeface="+mn-ea"/>
          <a:cs typeface="+mn-cs"/>
        </a:defRPr>
      </a:lvl1pPr>
      <a:lvl2pPr marL="571458" indent="-190485" algn="l" defTabSz="761943" rtl="0" eaLnBrk="1" latinLnBrk="0" hangingPunct="1">
        <a:lnSpc>
          <a:spcPct val="90000"/>
        </a:lnSpc>
        <a:spcBef>
          <a:spcPts val="417"/>
        </a:spcBef>
        <a:buFont typeface="Arial"/>
        <a:buChar char="•"/>
        <a:defRPr sz="2000" kern="1200" baseline="0">
          <a:solidFill>
            <a:schemeClr val="tx2"/>
          </a:solidFill>
          <a:latin typeface="Lato Regular" charset="0"/>
          <a:ea typeface="+mn-ea"/>
          <a:cs typeface="+mn-cs"/>
        </a:defRPr>
      </a:lvl2pPr>
      <a:lvl3pPr marL="952429" indent="-190485" algn="l" defTabSz="761943" rtl="0" eaLnBrk="1" latinLnBrk="0" hangingPunct="1">
        <a:lnSpc>
          <a:spcPct val="90000"/>
        </a:lnSpc>
        <a:spcBef>
          <a:spcPts val="417"/>
        </a:spcBef>
        <a:buFont typeface="Arial"/>
        <a:buChar char="•"/>
        <a:defRPr sz="1667" kern="1200" baseline="0">
          <a:solidFill>
            <a:schemeClr val="tx2"/>
          </a:solidFill>
          <a:latin typeface="Lato Regular" charset="0"/>
          <a:ea typeface="+mn-ea"/>
          <a:cs typeface="+mn-cs"/>
        </a:defRPr>
      </a:lvl3pPr>
      <a:lvl4pPr marL="1333400" indent="-190485" algn="l" defTabSz="761943" rtl="0" eaLnBrk="1" latinLnBrk="0" hangingPunct="1">
        <a:lnSpc>
          <a:spcPct val="90000"/>
        </a:lnSpc>
        <a:spcBef>
          <a:spcPts val="417"/>
        </a:spcBef>
        <a:buFont typeface="Arial"/>
        <a:buChar char="•"/>
        <a:defRPr sz="1500" kern="1200" baseline="0">
          <a:solidFill>
            <a:schemeClr val="tx2"/>
          </a:solidFill>
          <a:latin typeface="Lato Regular" charset="0"/>
          <a:ea typeface="+mn-ea"/>
          <a:cs typeface="+mn-cs"/>
        </a:defRPr>
      </a:lvl4pPr>
      <a:lvl5pPr marL="1714372" indent="-190485" algn="l" defTabSz="761943" rtl="0" eaLnBrk="1" latinLnBrk="0" hangingPunct="1">
        <a:lnSpc>
          <a:spcPct val="90000"/>
        </a:lnSpc>
        <a:spcBef>
          <a:spcPts val="417"/>
        </a:spcBef>
        <a:buFont typeface="Arial"/>
        <a:buChar char="•"/>
        <a:defRPr sz="1500" kern="1200" baseline="0">
          <a:solidFill>
            <a:schemeClr val="tx2"/>
          </a:solidFill>
          <a:latin typeface="Lato Regular" charset="0"/>
          <a:ea typeface="+mn-ea"/>
          <a:cs typeface="+mn-cs"/>
        </a:defRPr>
      </a:lvl5pPr>
      <a:lvl6pPr marL="2095343" indent="-190485" algn="l" defTabSz="761943" rtl="0" eaLnBrk="1" latinLnBrk="0" hangingPunct="1">
        <a:lnSpc>
          <a:spcPct val="90000"/>
        </a:lnSpc>
        <a:spcBef>
          <a:spcPts val="417"/>
        </a:spcBef>
        <a:buFont typeface="Arial"/>
        <a:buChar char="•"/>
        <a:defRPr sz="1500" kern="1200">
          <a:solidFill>
            <a:schemeClr val="tx1"/>
          </a:solidFill>
          <a:latin typeface="+mn-lt"/>
          <a:ea typeface="+mn-ea"/>
          <a:cs typeface="+mn-cs"/>
        </a:defRPr>
      </a:lvl6pPr>
      <a:lvl7pPr marL="2476314" indent="-190485" algn="l" defTabSz="761943" rtl="0" eaLnBrk="1" latinLnBrk="0" hangingPunct="1">
        <a:lnSpc>
          <a:spcPct val="90000"/>
        </a:lnSpc>
        <a:spcBef>
          <a:spcPts val="417"/>
        </a:spcBef>
        <a:buFont typeface="Arial"/>
        <a:buChar char="•"/>
        <a:defRPr sz="1500" kern="1200">
          <a:solidFill>
            <a:schemeClr val="tx1"/>
          </a:solidFill>
          <a:latin typeface="+mn-lt"/>
          <a:ea typeface="+mn-ea"/>
          <a:cs typeface="+mn-cs"/>
        </a:defRPr>
      </a:lvl7pPr>
      <a:lvl8pPr marL="2857286" indent="-190485" algn="l" defTabSz="761943" rtl="0" eaLnBrk="1" latinLnBrk="0" hangingPunct="1">
        <a:lnSpc>
          <a:spcPct val="90000"/>
        </a:lnSpc>
        <a:spcBef>
          <a:spcPts val="417"/>
        </a:spcBef>
        <a:buFont typeface="Arial"/>
        <a:buChar char="•"/>
        <a:defRPr sz="1500" kern="1200">
          <a:solidFill>
            <a:schemeClr val="tx1"/>
          </a:solidFill>
          <a:latin typeface="+mn-lt"/>
          <a:ea typeface="+mn-ea"/>
          <a:cs typeface="+mn-cs"/>
        </a:defRPr>
      </a:lvl8pPr>
      <a:lvl9pPr marL="3238258" indent="-190485" algn="l" defTabSz="761943" rtl="0" eaLnBrk="1" latinLnBrk="0" hangingPunct="1">
        <a:lnSpc>
          <a:spcPct val="90000"/>
        </a:lnSpc>
        <a:spcBef>
          <a:spcPts val="417"/>
        </a:spcBef>
        <a:buFont typeface="Arial"/>
        <a:buChar char="•"/>
        <a:defRPr sz="1500" kern="1200">
          <a:solidFill>
            <a:schemeClr val="tx1"/>
          </a:solidFill>
          <a:latin typeface="+mn-lt"/>
          <a:ea typeface="+mn-ea"/>
          <a:cs typeface="+mn-cs"/>
        </a:defRPr>
      </a:lvl9pPr>
    </p:bodyStyle>
    <p:otherStyle>
      <a:defPPr>
        <a:defRPr lang="en-US"/>
      </a:defPPr>
      <a:lvl1pPr marL="0" algn="l" defTabSz="761943" rtl="0" eaLnBrk="1" latinLnBrk="0" hangingPunct="1">
        <a:defRPr sz="1500" kern="1200">
          <a:solidFill>
            <a:schemeClr val="tx1"/>
          </a:solidFill>
          <a:latin typeface="+mn-lt"/>
          <a:ea typeface="+mn-ea"/>
          <a:cs typeface="+mn-cs"/>
        </a:defRPr>
      </a:lvl1pPr>
      <a:lvl2pPr marL="380972" algn="l" defTabSz="761943" rtl="0" eaLnBrk="1" latinLnBrk="0" hangingPunct="1">
        <a:defRPr sz="1500" kern="1200">
          <a:solidFill>
            <a:schemeClr val="tx1"/>
          </a:solidFill>
          <a:latin typeface="+mn-lt"/>
          <a:ea typeface="+mn-ea"/>
          <a:cs typeface="+mn-cs"/>
        </a:defRPr>
      </a:lvl2pPr>
      <a:lvl3pPr marL="761943" algn="l" defTabSz="761943" rtl="0" eaLnBrk="1" latinLnBrk="0" hangingPunct="1">
        <a:defRPr sz="1500" kern="1200">
          <a:solidFill>
            <a:schemeClr val="tx1"/>
          </a:solidFill>
          <a:latin typeface="+mn-lt"/>
          <a:ea typeface="+mn-ea"/>
          <a:cs typeface="+mn-cs"/>
        </a:defRPr>
      </a:lvl3pPr>
      <a:lvl4pPr marL="1142915" algn="l" defTabSz="761943" rtl="0" eaLnBrk="1" latinLnBrk="0" hangingPunct="1">
        <a:defRPr sz="1500" kern="1200">
          <a:solidFill>
            <a:schemeClr val="tx1"/>
          </a:solidFill>
          <a:latin typeface="+mn-lt"/>
          <a:ea typeface="+mn-ea"/>
          <a:cs typeface="+mn-cs"/>
        </a:defRPr>
      </a:lvl4pPr>
      <a:lvl5pPr marL="1523885" algn="l" defTabSz="761943" rtl="0" eaLnBrk="1" latinLnBrk="0" hangingPunct="1">
        <a:defRPr sz="1500" kern="1200">
          <a:solidFill>
            <a:schemeClr val="tx1"/>
          </a:solidFill>
          <a:latin typeface="+mn-lt"/>
          <a:ea typeface="+mn-ea"/>
          <a:cs typeface="+mn-cs"/>
        </a:defRPr>
      </a:lvl5pPr>
      <a:lvl6pPr marL="1904857" algn="l" defTabSz="761943" rtl="0" eaLnBrk="1" latinLnBrk="0" hangingPunct="1">
        <a:defRPr sz="1500" kern="1200">
          <a:solidFill>
            <a:schemeClr val="tx1"/>
          </a:solidFill>
          <a:latin typeface="+mn-lt"/>
          <a:ea typeface="+mn-ea"/>
          <a:cs typeface="+mn-cs"/>
        </a:defRPr>
      </a:lvl6pPr>
      <a:lvl7pPr marL="2285828" algn="l" defTabSz="761943" rtl="0" eaLnBrk="1" latinLnBrk="0" hangingPunct="1">
        <a:defRPr sz="1500" kern="1200">
          <a:solidFill>
            <a:schemeClr val="tx1"/>
          </a:solidFill>
          <a:latin typeface="+mn-lt"/>
          <a:ea typeface="+mn-ea"/>
          <a:cs typeface="+mn-cs"/>
        </a:defRPr>
      </a:lvl7pPr>
      <a:lvl8pPr marL="2666800" algn="l" defTabSz="761943" rtl="0" eaLnBrk="1" latinLnBrk="0" hangingPunct="1">
        <a:defRPr sz="1500" kern="1200">
          <a:solidFill>
            <a:schemeClr val="tx1"/>
          </a:solidFill>
          <a:latin typeface="+mn-lt"/>
          <a:ea typeface="+mn-ea"/>
          <a:cs typeface="+mn-cs"/>
        </a:defRPr>
      </a:lvl8pPr>
      <a:lvl9pPr marL="3047772" algn="l" defTabSz="761943"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341620"/>
            <a:ext cx="10160106" cy="374650"/>
          </a:xfrm>
          <a:custGeom>
            <a:avLst/>
            <a:gdLst/>
            <a:ahLst/>
            <a:cxnLst/>
            <a:rect l="l" t="t" r="r" b="b"/>
            <a:pathLst>
              <a:path w="11151235" h="449579">
                <a:moveTo>
                  <a:pt x="0" y="449579"/>
                </a:moveTo>
                <a:lnTo>
                  <a:pt x="11151108" y="449579"/>
                </a:lnTo>
                <a:lnTo>
                  <a:pt x="11151108" y="0"/>
                </a:lnTo>
                <a:lnTo>
                  <a:pt x="0" y="0"/>
                </a:lnTo>
                <a:lnTo>
                  <a:pt x="0" y="449579"/>
                </a:lnTo>
                <a:close/>
              </a:path>
            </a:pathLst>
          </a:custGeom>
          <a:solidFill>
            <a:srgbClr val="002060"/>
          </a:solidFill>
        </p:spPr>
        <p:txBody>
          <a:bodyPr wrap="square" lIns="0" tIns="0" rIns="0" bIns="0" rtlCol="0"/>
          <a:lstStyle/>
          <a:p>
            <a:endParaRPr sz="1500"/>
          </a:p>
        </p:txBody>
      </p:sp>
      <p:sp>
        <p:nvSpPr>
          <p:cNvPr id="18" name="bk object 18"/>
          <p:cNvSpPr/>
          <p:nvPr/>
        </p:nvSpPr>
        <p:spPr>
          <a:xfrm>
            <a:off x="0" y="0"/>
            <a:ext cx="10160000" cy="706438"/>
          </a:xfrm>
          <a:custGeom>
            <a:avLst/>
            <a:gdLst/>
            <a:ahLst/>
            <a:cxnLst/>
            <a:rect l="l" t="t" r="r" b="b"/>
            <a:pathLst>
              <a:path w="11151235" h="847725">
                <a:moveTo>
                  <a:pt x="0" y="847344"/>
                </a:moveTo>
                <a:lnTo>
                  <a:pt x="11151108" y="847344"/>
                </a:lnTo>
                <a:lnTo>
                  <a:pt x="11151108" y="0"/>
                </a:lnTo>
                <a:lnTo>
                  <a:pt x="0" y="0"/>
                </a:lnTo>
                <a:lnTo>
                  <a:pt x="0" y="847344"/>
                </a:lnTo>
                <a:close/>
              </a:path>
            </a:pathLst>
          </a:custGeom>
          <a:solidFill>
            <a:srgbClr val="002060"/>
          </a:solidFill>
        </p:spPr>
        <p:txBody>
          <a:bodyPr wrap="square" lIns="0" tIns="0" rIns="0" bIns="0" rtlCol="0"/>
          <a:lstStyle/>
          <a:p>
            <a:endParaRPr sz="1500" dirty="0"/>
          </a:p>
        </p:txBody>
      </p:sp>
      <p:sp>
        <p:nvSpPr>
          <p:cNvPr id="2" name="Holder 2"/>
          <p:cNvSpPr>
            <a:spLocks noGrp="1"/>
          </p:cNvSpPr>
          <p:nvPr>
            <p:ph type="title"/>
          </p:nvPr>
        </p:nvSpPr>
        <p:spPr>
          <a:xfrm>
            <a:off x="206840" y="-5291"/>
            <a:ext cx="9746318" cy="580496"/>
          </a:xfrm>
          <a:prstGeom prst="rect">
            <a:avLst/>
          </a:prstGeom>
        </p:spPr>
        <p:txBody>
          <a:bodyPr wrap="square" lIns="0" tIns="0" rIns="0" bIns="0">
            <a:spAutoFit/>
          </a:bodyPr>
          <a:lstStyle>
            <a:lvl1pPr>
              <a:defRPr sz="4400" b="1" i="0">
                <a:solidFill>
                  <a:schemeClr val="bg1"/>
                </a:solidFill>
                <a:latin typeface="Lato Heavy"/>
                <a:cs typeface="Lato Heavy"/>
              </a:defRPr>
            </a:lvl1pPr>
          </a:lstStyle>
          <a:p>
            <a:endParaRPr/>
          </a:p>
        </p:txBody>
      </p:sp>
      <p:sp>
        <p:nvSpPr>
          <p:cNvPr id="3" name="Holder 3"/>
          <p:cNvSpPr>
            <a:spLocks noGrp="1"/>
          </p:cNvSpPr>
          <p:nvPr>
            <p:ph type="body" idx="1"/>
          </p:nvPr>
        </p:nvSpPr>
        <p:spPr>
          <a:xfrm>
            <a:off x="4529455" y="1844887"/>
            <a:ext cx="5326591" cy="1520295"/>
          </a:xfrm>
          <a:prstGeom prst="rect">
            <a:avLst/>
          </a:prstGeom>
        </p:spPr>
        <p:txBody>
          <a:bodyPr wrap="square" lIns="0" tIns="0" rIns="0" bIns="0">
            <a:spAutoFit/>
          </a:bodyPr>
          <a:lstStyle>
            <a:lvl1pPr>
              <a:defRPr sz="1800" b="0" i="0">
                <a:solidFill>
                  <a:srgbClr val="2C2C2C"/>
                </a:solidFill>
                <a:latin typeface="Calibri"/>
                <a:cs typeface="Calibri"/>
              </a:defRPr>
            </a:lvl1pPr>
          </a:lstStyle>
          <a:p>
            <a:endParaRPr/>
          </a:p>
        </p:txBody>
      </p:sp>
      <p:sp>
        <p:nvSpPr>
          <p:cNvPr id="4" name="Holder 4"/>
          <p:cNvSpPr>
            <a:spLocks noGrp="1"/>
          </p:cNvSpPr>
          <p:nvPr>
            <p:ph type="ftr" sz="quarter" idx="5"/>
          </p:nvPr>
        </p:nvSpPr>
        <p:spPr>
          <a:xfrm>
            <a:off x="3454400" y="5314950"/>
            <a:ext cx="3251200" cy="2857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8000" y="5314950"/>
            <a:ext cx="2336800" cy="285750"/>
          </a:xfrm>
          <a:prstGeom prst="rect">
            <a:avLst/>
          </a:prstGeom>
        </p:spPr>
        <p:txBody>
          <a:bodyPr wrap="square" lIns="0" tIns="0" rIns="0" bIns="0">
            <a:spAutoFit/>
          </a:bodyPr>
          <a:lstStyle>
            <a:lvl1pPr algn="l">
              <a:defRPr>
                <a:solidFill>
                  <a:schemeClr val="tx1">
                    <a:tint val="75000"/>
                  </a:schemeClr>
                </a:solidFill>
              </a:defRPr>
            </a:lvl1pPr>
          </a:lstStyle>
          <a:p>
            <a:fld id="{8617AD8A-322C-464C-88DF-33308400A413}" type="datetime1">
              <a:rPr lang="en-US" smtClean="0"/>
              <a:t>8/24/2020</a:t>
            </a:fld>
            <a:endParaRPr lang="en-US"/>
          </a:p>
        </p:txBody>
      </p:sp>
      <p:sp>
        <p:nvSpPr>
          <p:cNvPr id="6" name="Holder 6"/>
          <p:cNvSpPr>
            <a:spLocks noGrp="1"/>
          </p:cNvSpPr>
          <p:nvPr>
            <p:ph type="sldNum" sz="quarter" idx="7"/>
          </p:nvPr>
        </p:nvSpPr>
        <p:spPr>
          <a:xfrm>
            <a:off x="291338" y="5397839"/>
            <a:ext cx="358246" cy="307777"/>
          </a:xfrm>
          <a:prstGeom prst="rect">
            <a:avLst/>
          </a:prstGeom>
        </p:spPr>
        <p:txBody>
          <a:bodyPr wrap="square" lIns="0" tIns="0" rIns="0" bIns="0">
            <a:spAutoFit/>
          </a:bodyPr>
          <a:lstStyle>
            <a:lvl1pPr>
              <a:defRPr sz="2000" b="1" i="0">
                <a:solidFill>
                  <a:schemeClr val="bg1"/>
                </a:solidFill>
                <a:latin typeface="Lato Heavy"/>
                <a:cs typeface="Lato Heavy"/>
              </a:defRPr>
            </a:lvl1pPr>
          </a:lstStyle>
          <a:p>
            <a:pPr marL="31749">
              <a:lnSpc>
                <a:spcPct val="100000"/>
              </a:lnSpc>
              <a:spcBef>
                <a:spcPts val="54"/>
              </a:spcBef>
            </a:pPr>
            <a:fld id="{81D60167-4931-47E6-BA6A-407CBD079E47}" type="slidenum">
              <a:rPr dirty="0"/>
              <a:pPr marL="31749">
                <a:lnSpc>
                  <a:spcPct val="100000"/>
                </a:lnSpc>
                <a:spcBef>
                  <a:spcPts val="54"/>
                </a:spcBef>
              </a:pPr>
              <a:t>‹#›</a:t>
            </a:fld>
            <a:endParaRPr dirty="0"/>
          </a:p>
        </p:txBody>
      </p:sp>
      <p:pic>
        <p:nvPicPr>
          <p:cNvPr id="11" name="Picture 10">
            <a:extLst>
              <a:ext uri="{FF2B5EF4-FFF2-40B4-BE49-F238E27FC236}">
                <a16:creationId xmlns:a16="http://schemas.microsoft.com/office/drawing/2014/main" id="{66E90AF7-AEFF-409A-A6ED-517DAEF573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2799" y="65925"/>
            <a:ext cx="658141" cy="592327"/>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9BE005-C64D-4CAF-B906-EF572A200BA3}"/>
              </a:ext>
            </a:extLst>
          </p:cNvPr>
          <p:cNvSpPr>
            <a:spLocks noGrp="1"/>
          </p:cNvSpPr>
          <p:nvPr>
            <p:ph type="title"/>
          </p:nvPr>
        </p:nvSpPr>
        <p:spPr>
          <a:xfrm>
            <a:off x="698500" y="304271"/>
            <a:ext cx="8763000" cy="1104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3273B4-951E-489C-9DB9-6251A83CED99}"/>
              </a:ext>
            </a:extLst>
          </p:cNvPr>
          <p:cNvSpPr>
            <a:spLocks noGrp="1"/>
          </p:cNvSpPr>
          <p:nvPr>
            <p:ph type="body" idx="1"/>
          </p:nvPr>
        </p:nvSpPr>
        <p:spPr>
          <a:xfrm>
            <a:off x="698500" y="1521354"/>
            <a:ext cx="87630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A5EFA79-9173-4288-9018-90CDED0E1C7A}"/>
              </a:ext>
            </a:extLst>
          </p:cNvPr>
          <p:cNvSpPr>
            <a:spLocks noGrp="1"/>
          </p:cNvSpPr>
          <p:nvPr>
            <p:ph type="dt" sz="half" idx="2"/>
          </p:nvPr>
        </p:nvSpPr>
        <p:spPr>
          <a:xfrm>
            <a:off x="698500" y="5296959"/>
            <a:ext cx="22860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fld id="{5572877A-6D90-4E74-A870-4499CFB4865A}" type="datetime1">
              <a:rPr lang="en-US" smtClean="0"/>
              <a:t>8/24/2020</a:t>
            </a:fld>
            <a:endParaRPr lang="en-US"/>
          </a:p>
        </p:txBody>
      </p:sp>
      <p:sp>
        <p:nvSpPr>
          <p:cNvPr id="5" name="Footer Placeholder 4">
            <a:extLst>
              <a:ext uri="{FF2B5EF4-FFF2-40B4-BE49-F238E27FC236}">
                <a16:creationId xmlns:a16="http://schemas.microsoft.com/office/drawing/2014/main" id="{C30F6851-2A1F-46A1-8921-C564140577ED}"/>
              </a:ext>
            </a:extLst>
          </p:cNvPr>
          <p:cNvSpPr>
            <a:spLocks noGrp="1"/>
          </p:cNvSpPr>
          <p:nvPr>
            <p:ph type="ftr" sz="quarter" idx="3"/>
          </p:nvPr>
        </p:nvSpPr>
        <p:spPr>
          <a:xfrm>
            <a:off x="3365500" y="5296959"/>
            <a:ext cx="34290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B69840-E138-4A11-9AFA-D6C81316B09F}"/>
              </a:ext>
            </a:extLst>
          </p:cNvPr>
          <p:cNvSpPr>
            <a:spLocks noGrp="1"/>
          </p:cNvSpPr>
          <p:nvPr>
            <p:ph type="sldNum" sz="quarter" idx="4"/>
          </p:nvPr>
        </p:nvSpPr>
        <p:spPr>
          <a:xfrm>
            <a:off x="7175500" y="5296959"/>
            <a:ext cx="22860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fld id="{073EEA1D-F294-4872-A789-B0B343E9D0B7}" type="slidenum">
              <a:rPr lang="en-US" smtClean="0"/>
              <a:t>‹#›</a:t>
            </a:fld>
            <a:endParaRPr lang="en-US"/>
          </a:p>
        </p:txBody>
      </p:sp>
      <p:pic>
        <p:nvPicPr>
          <p:cNvPr id="8" name="Picture 7">
            <a:extLst>
              <a:ext uri="{FF2B5EF4-FFF2-40B4-BE49-F238E27FC236}">
                <a16:creationId xmlns:a16="http://schemas.microsoft.com/office/drawing/2014/main" id="{BF518CBE-F734-40B1-9C34-D903426430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2799" y="65925"/>
            <a:ext cx="658141" cy="592327"/>
          </a:xfrm>
          <a:prstGeom prst="rect">
            <a:avLst/>
          </a:prstGeom>
        </p:spPr>
      </p:pic>
    </p:spTree>
    <p:extLst>
      <p:ext uri="{BB962C8B-B14F-4D97-AF65-F5344CB8AC3E}">
        <p14:creationId xmlns:p14="http://schemas.microsoft.com/office/powerpoint/2010/main" val="2225591011"/>
      </p:ext>
    </p:extLst>
  </p:cSld>
  <p:clrMap bg1="lt1" tx1="dk1" bg2="lt2" tx2="dk2" accent1="accent1" accent2="accent2" accent3="accent3" accent4="accent4" accent5="accent5" accent6="accent6" hlink="hlink" folHlink="folHlink"/>
  <p:sldLayoutIdLst>
    <p:sldLayoutId id="214748367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
            <a:ext cx="10160000" cy="5715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2E404D"/>
          </a:solidFill>
        </p:spPr>
        <p:txBody>
          <a:bodyPr wrap="square" lIns="0" tIns="0" rIns="0" bIns="0" rtlCol="0"/>
          <a:lstStyle/>
          <a:p>
            <a:endParaRPr sz="1000"/>
          </a:p>
        </p:txBody>
      </p:sp>
      <p:sp>
        <p:nvSpPr>
          <p:cNvPr id="2" name="Holder 2"/>
          <p:cNvSpPr>
            <a:spLocks noGrp="1"/>
          </p:cNvSpPr>
          <p:nvPr>
            <p:ph type="title"/>
          </p:nvPr>
        </p:nvSpPr>
        <p:spPr>
          <a:xfrm>
            <a:off x="2819502" y="491505"/>
            <a:ext cx="4520997" cy="710494"/>
          </a:xfrm>
          <a:prstGeom prst="rect">
            <a:avLst/>
          </a:prstGeom>
        </p:spPr>
        <p:txBody>
          <a:bodyPr wrap="square" lIns="0" tIns="0" rIns="0" bIns="0">
            <a:spAutoFit/>
          </a:bodyPr>
          <a:lstStyle>
            <a:lvl1pPr>
              <a:defRPr sz="8200" b="0" i="0">
                <a:solidFill>
                  <a:srgbClr val="C2EBE2"/>
                </a:solidFill>
                <a:latin typeface="Lucida Sans Unicode"/>
                <a:cs typeface="Lucida Sans Unicode"/>
              </a:defRPr>
            </a:lvl1pPr>
          </a:lstStyle>
          <a:p>
            <a:endParaRPr/>
          </a:p>
        </p:txBody>
      </p:sp>
      <p:sp>
        <p:nvSpPr>
          <p:cNvPr id="3" name="Holder 3"/>
          <p:cNvSpPr>
            <a:spLocks noGrp="1"/>
          </p:cNvSpPr>
          <p:nvPr>
            <p:ph type="body" idx="1"/>
          </p:nvPr>
        </p:nvSpPr>
        <p:spPr>
          <a:xfrm>
            <a:off x="508000" y="1314450"/>
            <a:ext cx="9144000" cy="37719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54400" y="5314950"/>
            <a:ext cx="3251200" cy="2857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8000" y="5314950"/>
            <a:ext cx="2336800" cy="285750"/>
          </a:xfrm>
          <a:prstGeom prst="rect">
            <a:avLst/>
          </a:prstGeom>
        </p:spPr>
        <p:txBody>
          <a:bodyPr wrap="square" lIns="0" tIns="0" rIns="0" bIns="0">
            <a:spAutoFit/>
          </a:bodyPr>
          <a:lstStyle>
            <a:lvl1pPr algn="l">
              <a:defRPr>
                <a:solidFill>
                  <a:schemeClr val="tx1">
                    <a:tint val="75000"/>
                  </a:schemeClr>
                </a:solidFill>
              </a:defRPr>
            </a:lvl1pPr>
          </a:lstStyle>
          <a:p>
            <a:fld id="{BC94BC8D-CBE1-458C-A51E-F73000F870CC}" type="datetime1">
              <a:rPr lang="en-US" smtClean="0"/>
              <a:t>8/24/2020</a:t>
            </a:fld>
            <a:endParaRPr lang="en-US"/>
          </a:p>
        </p:txBody>
      </p:sp>
      <p:sp>
        <p:nvSpPr>
          <p:cNvPr id="6" name="Holder 6"/>
          <p:cNvSpPr>
            <a:spLocks noGrp="1"/>
          </p:cNvSpPr>
          <p:nvPr>
            <p:ph type="sldNum" sz="quarter" idx="7"/>
          </p:nvPr>
        </p:nvSpPr>
        <p:spPr>
          <a:xfrm>
            <a:off x="7315201" y="5314950"/>
            <a:ext cx="2336800" cy="2857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82" r:id="rId1"/>
    <p:sldLayoutId id="2147483681" r:id="rId2"/>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13.xml"/><Relationship Id="rId7" Type="http://schemas.openxmlformats.org/officeDocument/2006/relationships/image" Target="../media/image18.png"/><Relationship Id="rId2" Type="http://schemas.openxmlformats.org/officeDocument/2006/relationships/video" Target="https://player.vimeo.com/video/443440493?app_id=122963" TargetMode="External"/><Relationship Id="rId1" Type="http://schemas.openxmlformats.org/officeDocument/2006/relationships/video" Target="https://www.youtube.com/embed/rMgfqW8p43Q?feature=oembed" TargetMode="Externa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0.xml"/><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160000" cy="5715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00206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dirty="0"/>
          </a:p>
        </p:txBody>
      </p:sp>
      <p:sp>
        <p:nvSpPr>
          <p:cNvPr id="3" name="object 3"/>
          <p:cNvSpPr/>
          <p:nvPr/>
        </p:nvSpPr>
        <p:spPr>
          <a:xfrm>
            <a:off x="0" y="258547"/>
            <a:ext cx="1778706" cy="5456767"/>
          </a:xfrm>
          <a:custGeom>
            <a:avLst/>
            <a:gdLst/>
            <a:ahLst/>
            <a:cxnLst/>
            <a:rect l="l" t="t" r="r" b="b"/>
            <a:pathLst>
              <a:path w="3201670" h="9822180">
                <a:moveTo>
                  <a:pt x="772547" y="0"/>
                </a:moveTo>
                <a:lnTo>
                  <a:pt x="3201130" y="9821615"/>
                </a:lnTo>
                <a:lnTo>
                  <a:pt x="0" y="9821615"/>
                </a:lnTo>
                <a:lnTo>
                  <a:pt x="0" y="191027"/>
                </a:lnTo>
                <a:lnTo>
                  <a:pt x="772547" y="0"/>
                </a:lnTo>
                <a:close/>
              </a:path>
            </a:pathLst>
          </a:custGeom>
          <a:solidFill>
            <a:srgbClr val="FAFEF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4" name="object 4"/>
          <p:cNvSpPr/>
          <p:nvPr/>
        </p:nvSpPr>
        <p:spPr>
          <a:xfrm>
            <a:off x="0" y="0"/>
            <a:ext cx="1954742" cy="4963583"/>
          </a:xfrm>
          <a:custGeom>
            <a:avLst/>
            <a:gdLst/>
            <a:ahLst/>
            <a:cxnLst/>
            <a:rect l="l" t="t" r="r" b="b"/>
            <a:pathLst>
              <a:path w="3518535" h="8934450">
                <a:moveTo>
                  <a:pt x="0" y="8934210"/>
                </a:moveTo>
                <a:lnTo>
                  <a:pt x="0" y="0"/>
                </a:lnTo>
                <a:lnTo>
                  <a:pt x="3518216" y="0"/>
                </a:lnTo>
                <a:lnTo>
                  <a:pt x="0" y="8934210"/>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dirty="0"/>
          </a:p>
        </p:txBody>
      </p:sp>
      <p:sp>
        <p:nvSpPr>
          <p:cNvPr id="5" name="object 5"/>
          <p:cNvSpPr txBox="1"/>
          <p:nvPr/>
        </p:nvSpPr>
        <p:spPr>
          <a:xfrm>
            <a:off x="612867" y="1374126"/>
            <a:ext cx="8981722" cy="1967163"/>
          </a:xfrm>
          <a:prstGeom prst="rect">
            <a:avLst/>
          </a:prstGeom>
          <a:solidFill>
            <a:srgbClr val="002060"/>
          </a:solidFill>
          <a:ln w="54913">
            <a:solidFill>
              <a:srgbClr val="FAFEFF"/>
            </a:solidFill>
          </a:ln>
        </p:spPr>
        <p:txBody>
          <a:bodyPr vert="horz" wrap="square" lIns="0" tIns="379942" rIns="0" bIns="0" rtlCol="0" anchor="ctr">
            <a:spAutoFit/>
          </a:bodyPr>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pPr marL="455825" algn="ctr">
              <a:lnSpc>
                <a:spcPts val="6439"/>
              </a:lnSpc>
              <a:spcBef>
                <a:spcPts val="2992"/>
              </a:spcBef>
            </a:pPr>
            <a:r>
              <a:rPr lang="en-US" sz="4800" dirty="0">
                <a:solidFill>
                  <a:schemeClr val="bg1"/>
                </a:solidFill>
                <a:latin typeface="+mj-lt"/>
                <a:cs typeface="Tahoma"/>
              </a:rPr>
              <a:t>Best Practices for Reopening Schools </a:t>
            </a:r>
          </a:p>
        </p:txBody>
      </p:sp>
      <p:sp>
        <p:nvSpPr>
          <p:cNvPr id="6" name="TextBox 5">
            <a:extLst>
              <a:ext uri="{FF2B5EF4-FFF2-40B4-BE49-F238E27FC236}">
                <a16:creationId xmlns:a16="http://schemas.microsoft.com/office/drawing/2014/main" id="{1D407F05-1DF5-4F63-B507-EB70EC542129}"/>
              </a:ext>
            </a:extLst>
          </p:cNvPr>
          <p:cNvSpPr txBox="1"/>
          <p:nvPr/>
        </p:nvSpPr>
        <p:spPr>
          <a:xfrm>
            <a:off x="2651301" y="3997489"/>
            <a:ext cx="4764989" cy="1460336"/>
          </a:xfrm>
          <a:prstGeom prst="rect">
            <a:avLst/>
          </a:prstGeom>
          <a:noFill/>
        </p:spPr>
        <p:txBody>
          <a:bodyPr wrap="square" rtlCol="0">
            <a:spAutoFit/>
          </a:bodyPr>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pPr algn="ctr"/>
            <a:r>
              <a:rPr lang="en-US" sz="1778" b="1" dirty="0">
                <a:solidFill>
                  <a:schemeClr val="bg1"/>
                </a:solidFill>
              </a:rPr>
              <a:t>Cynthia Saunders, Superintendent</a:t>
            </a:r>
          </a:p>
          <a:p>
            <a:pPr algn="ctr"/>
            <a:endParaRPr lang="en-US" sz="1778" b="1" dirty="0">
              <a:solidFill>
                <a:schemeClr val="bg1"/>
              </a:solidFill>
            </a:endParaRPr>
          </a:p>
          <a:p>
            <a:pPr algn="ctr"/>
            <a:r>
              <a:rPr lang="en-US" sz="1778" b="1" dirty="0">
                <a:solidFill>
                  <a:schemeClr val="bg1"/>
                </a:solidFill>
              </a:rPr>
              <a:t>Dr. Scott L. Hopes, Board Member</a:t>
            </a:r>
          </a:p>
          <a:p>
            <a:pPr algn="ctr"/>
            <a:endParaRPr lang="en-US" sz="1778" b="1" dirty="0">
              <a:solidFill>
                <a:schemeClr val="bg1"/>
              </a:solidFill>
            </a:endParaRPr>
          </a:p>
          <a:p>
            <a:pPr algn="ctr"/>
            <a:r>
              <a:rPr lang="en-US" sz="1778" b="1" dirty="0">
                <a:solidFill>
                  <a:schemeClr val="bg1"/>
                </a:solidFill>
              </a:rPr>
              <a:t>August 24, 2020</a:t>
            </a:r>
          </a:p>
        </p:txBody>
      </p:sp>
      <p:pic>
        <p:nvPicPr>
          <p:cNvPr id="7" name="Picture 6">
            <a:extLst>
              <a:ext uri="{FF2B5EF4-FFF2-40B4-BE49-F238E27FC236}">
                <a16:creationId xmlns:a16="http://schemas.microsoft.com/office/drawing/2014/main" id="{6F8A8319-5A9B-451A-98BC-8142E8CDBF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654" y="232834"/>
            <a:ext cx="1035680" cy="1003443"/>
          </a:xfrm>
          <a:prstGeom prst="rect">
            <a:avLst/>
          </a:prstGeom>
        </p:spPr>
      </p:pic>
      <p:sp>
        <p:nvSpPr>
          <p:cNvPr id="8" name="Slide Number Placeholder 7">
            <a:extLst>
              <a:ext uri="{FF2B5EF4-FFF2-40B4-BE49-F238E27FC236}">
                <a16:creationId xmlns:a16="http://schemas.microsoft.com/office/drawing/2014/main" id="{BB546A4D-9728-49CB-8E95-8198ACB29C66}"/>
              </a:ext>
            </a:extLst>
          </p:cNvPr>
          <p:cNvSpPr>
            <a:spLocks noGrp="1"/>
          </p:cNvSpPr>
          <p:nvPr>
            <p:ph type="sldNum" sz="quarter" idx="7"/>
          </p:nvPr>
        </p:nvSpPr>
        <p:spPr/>
        <p:txBody>
          <a:bodyPr/>
          <a:lstStyle/>
          <a:p>
            <a:fld id="{B6F15528-21DE-4FAA-801E-634DDDAF4B2B}" type="slidenum">
              <a:rPr lang="en-US" smtClean="0"/>
              <a:t>1</a:t>
            </a:fld>
            <a:endParaRPr lang="en-US"/>
          </a:p>
        </p:txBody>
      </p:sp>
    </p:spTree>
    <p:extLst>
      <p:ext uri="{BB962C8B-B14F-4D97-AF65-F5344CB8AC3E}">
        <p14:creationId xmlns:p14="http://schemas.microsoft.com/office/powerpoint/2010/main" val="335269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4C8EFF-B7F6-45F9-B7D0-562AF8985654}"/>
              </a:ext>
            </a:extLst>
          </p:cNvPr>
          <p:cNvSpPr/>
          <p:nvPr/>
        </p:nvSpPr>
        <p:spPr>
          <a:xfrm>
            <a:off x="0" y="-138"/>
            <a:ext cx="9300519" cy="74140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p:nvPr/>
        </p:nvSpPr>
        <p:spPr>
          <a:xfrm>
            <a:off x="0" y="3036506"/>
            <a:ext cx="1354314" cy="2678642"/>
          </a:xfrm>
          <a:custGeom>
            <a:avLst/>
            <a:gdLst/>
            <a:ahLst/>
            <a:cxnLst/>
            <a:rect l="l" t="t" r="r" b="b"/>
            <a:pathLst>
              <a:path w="2437765" h="4821555">
                <a:moveTo>
                  <a:pt x="0" y="4475893"/>
                </a:moveTo>
                <a:lnTo>
                  <a:pt x="0" y="0"/>
                </a:lnTo>
                <a:lnTo>
                  <a:pt x="458914" y="907806"/>
                </a:lnTo>
                <a:lnTo>
                  <a:pt x="2437256" y="4821288"/>
                </a:lnTo>
                <a:lnTo>
                  <a:pt x="174604" y="4821288"/>
                </a:lnTo>
                <a:lnTo>
                  <a:pt x="0" y="4475893"/>
                </a:lnTo>
                <a:close/>
              </a:path>
            </a:pathLst>
          </a:custGeom>
          <a:solidFill>
            <a:srgbClr val="FAFEF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5" name="object 5"/>
          <p:cNvSpPr/>
          <p:nvPr/>
        </p:nvSpPr>
        <p:spPr>
          <a:xfrm>
            <a:off x="8901550" y="-15858"/>
            <a:ext cx="1258711" cy="2348089"/>
          </a:xfrm>
          <a:custGeom>
            <a:avLst/>
            <a:gdLst/>
            <a:ahLst/>
            <a:cxnLst/>
            <a:rect l="l" t="t" r="r" b="b"/>
            <a:pathLst>
              <a:path w="2265680" h="4226560">
                <a:moveTo>
                  <a:pt x="2265209" y="4226333"/>
                </a:moveTo>
                <a:lnTo>
                  <a:pt x="0" y="36215"/>
                </a:lnTo>
                <a:lnTo>
                  <a:pt x="66991" y="0"/>
                </a:lnTo>
                <a:lnTo>
                  <a:pt x="2265209" y="0"/>
                </a:lnTo>
                <a:lnTo>
                  <a:pt x="2265209" y="4226333"/>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3" name="object 3"/>
          <p:cNvSpPr/>
          <p:nvPr/>
        </p:nvSpPr>
        <p:spPr>
          <a:xfrm>
            <a:off x="0" y="4545680"/>
            <a:ext cx="2187575" cy="1169458"/>
          </a:xfrm>
          <a:custGeom>
            <a:avLst/>
            <a:gdLst/>
            <a:ahLst/>
            <a:cxnLst/>
            <a:rect l="l" t="t" r="r" b="b"/>
            <a:pathLst>
              <a:path w="3937635" h="2105025">
                <a:moveTo>
                  <a:pt x="0" y="2104775"/>
                </a:moveTo>
                <a:lnTo>
                  <a:pt x="0" y="0"/>
                </a:lnTo>
                <a:lnTo>
                  <a:pt x="2546149" y="1361110"/>
                </a:lnTo>
                <a:lnTo>
                  <a:pt x="3937280" y="2104775"/>
                </a:lnTo>
                <a:lnTo>
                  <a:pt x="0" y="2104775"/>
                </a:lnTo>
                <a:close/>
              </a:path>
            </a:pathLst>
          </a:custGeom>
          <a:solidFill>
            <a:srgbClr val="04092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10" name="Title 1">
            <a:extLst>
              <a:ext uri="{FF2B5EF4-FFF2-40B4-BE49-F238E27FC236}">
                <a16:creationId xmlns:a16="http://schemas.microsoft.com/office/drawing/2014/main" id="{4AFF7460-334D-4965-880F-BC1D0F709EF2}"/>
              </a:ext>
            </a:extLst>
          </p:cNvPr>
          <p:cNvSpPr txBox="1">
            <a:spLocks/>
          </p:cNvSpPr>
          <p:nvPr/>
        </p:nvSpPr>
        <p:spPr>
          <a:xfrm>
            <a:off x="52229" y="57318"/>
            <a:ext cx="9196059" cy="829929"/>
          </a:xfrm>
          <a:prstGeom prst="rect">
            <a:avLst/>
          </a:prstGeom>
        </p:spPr>
        <p:txBody>
          <a:bodyPr/>
          <a:lstStyle>
            <a:lvl1pPr>
              <a:defRPr>
                <a:latin typeface="+mj-lt"/>
                <a:ea typeface="+mj-ea"/>
                <a:cs typeface="+mj-cs"/>
              </a:defRPr>
            </a:lvl1pPr>
          </a:lstStyle>
          <a:p>
            <a:r>
              <a:rPr lang="en-US" sz="3200" dirty="0">
                <a:solidFill>
                  <a:srgbClr val="FFC000"/>
                </a:solidFill>
                <a:cs typeface="Lato Heavy"/>
              </a:rPr>
              <a:t>Five Day Live Instruction Plan for Reopening </a:t>
            </a:r>
            <a:endParaRPr lang="en-US" sz="3200" dirty="0">
              <a:ln w="3175">
                <a:noFill/>
              </a:ln>
              <a:solidFill>
                <a:schemeClr val="bg1"/>
              </a:solidFill>
            </a:endParaRPr>
          </a:p>
        </p:txBody>
      </p:sp>
      <p:graphicFrame>
        <p:nvGraphicFramePr>
          <p:cNvPr id="7" name="Diagram 6">
            <a:extLst>
              <a:ext uri="{FF2B5EF4-FFF2-40B4-BE49-F238E27FC236}">
                <a16:creationId xmlns:a16="http://schemas.microsoft.com/office/drawing/2014/main" id="{9C03FB1B-DD4A-4633-9DDD-78D5DEEDDE27}"/>
              </a:ext>
            </a:extLst>
          </p:cNvPr>
          <p:cNvGraphicFramePr/>
          <p:nvPr>
            <p:extLst>
              <p:ext uri="{D42A27DB-BD31-4B8C-83A1-F6EECF244321}">
                <p14:modId xmlns:p14="http://schemas.microsoft.com/office/powerpoint/2010/main" val="1977321656"/>
              </p:ext>
            </p:extLst>
          </p:nvPr>
        </p:nvGraphicFramePr>
        <p:xfrm>
          <a:off x="1017520" y="776960"/>
          <a:ext cx="7947422" cy="3648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1E6FA71B-8715-471C-A2FA-E8D31B759F03}"/>
              </a:ext>
            </a:extLst>
          </p:cNvPr>
          <p:cNvSpPr/>
          <p:nvPr/>
        </p:nvSpPr>
        <p:spPr>
          <a:xfrm>
            <a:off x="1265545" y="4084005"/>
            <a:ext cx="7788166" cy="1200329"/>
          </a:xfrm>
          <a:prstGeom prst="rect">
            <a:avLst/>
          </a:prstGeom>
        </p:spPr>
        <p:txBody>
          <a:bodyPr wrap="square">
            <a:spAutoFit/>
          </a:bodyPr>
          <a:lstStyle/>
          <a:p>
            <a:r>
              <a:rPr lang="en-US" b="1" dirty="0">
                <a:highlight>
                  <a:srgbClr val="F5B600"/>
                </a:highlight>
              </a:rPr>
              <a:t>Opt-in Options for All Grade Levels:</a:t>
            </a:r>
          </a:p>
          <a:p>
            <a:r>
              <a:rPr lang="en-US" b="1" dirty="0"/>
              <a:t>Option A: </a:t>
            </a:r>
            <a:r>
              <a:rPr lang="en-US" dirty="0"/>
              <a:t>5-day on campus</a:t>
            </a:r>
          </a:p>
          <a:p>
            <a:r>
              <a:rPr lang="en-US" b="1" dirty="0"/>
              <a:t>Option B: </a:t>
            </a:r>
            <a:r>
              <a:rPr lang="en-US" dirty="0"/>
              <a:t>5-day hybrid (mix of on campus &amp; eLearning Manatee)</a:t>
            </a:r>
          </a:p>
          <a:p>
            <a:r>
              <a:rPr lang="en-US" b="1" dirty="0"/>
              <a:t>Option C: </a:t>
            </a:r>
            <a:r>
              <a:rPr lang="en-US" dirty="0"/>
              <a:t>5-day eLearning Manatee</a:t>
            </a:r>
          </a:p>
        </p:txBody>
      </p:sp>
      <p:pic>
        <p:nvPicPr>
          <p:cNvPr id="11" name="Picture 10">
            <a:extLst>
              <a:ext uri="{FF2B5EF4-FFF2-40B4-BE49-F238E27FC236}">
                <a16:creationId xmlns:a16="http://schemas.microsoft.com/office/drawing/2014/main" id="{5BC7D574-74E8-4785-9CD5-5864947EE5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72799" y="65925"/>
            <a:ext cx="658141" cy="592327"/>
          </a:xfrm>
          <a:prstGeom prst="rect">
            <a:avLst/>
          </a:prstGeom>
        </p:spPr>
      </p:pic>
      <p:sp>
        <p:nvSpPr>
          <p:cNvPr id="4" name="Slide Number Placeholder 3">
            <a:extLst>
              <a:ext uri="{FF2B5EF4-FFF2-40B4-BE49-F238E27FC236}">
                <a16:creationId xmlns:a16="http://schemas.microsoft.com/office/drawing/2014/main" id="{D9F4C385-208C-460A-B84F-7CEBA8B21417}"/>
              </a:ext>
            </a:extLst>
          </p:cNvPr>
          <p:cNvSpPr>
            <a:spLocks noGrp="1"/>
          </p:cNvSpPr>
          <p:nvPr>
            <p:ph type="sldNum" sz="quarter" idx="7"/>
          </p:nvPr>
        </p:nvSpPr>
        <p:spPr/>
        <p:txBody>
          <a:bodyPr/>
          <a:lstStyle/>
          <a:p>
            <a:fld id="{B6F15528-21DE-4FAA-801E-634DDDAF4B2B}" type="slidenum">
              <a:rPr lang="en-US" smtClean="0"/>
              <a:t>2</a:t>
            </a:fld>
            <a:endParaRPr lang="en-US"/>
          </a:p>
        </p:txBody>
      </p:sp>
    </p:spTree>
    <p:extLst>
      <p:ext uri="{BB962C8B-B14F-4D97-AF65-F5344CB8AC3E}">
        <p14:creationId xmlns:p14="http://schemas.microsoft.com/office/powerpoint/2010/main" val="1918089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4141" y="80671"/>
            <a:ext cx="5775479" cy="505908"/>
          </a:xfrm>
          <a:prstGeom prst="rect">
            <a:avLst/>
          </a:prstGeom>
        </p:spPr>
        <p:txBody>
          <a:bodyPr vert="horz" wrap="square" lIns="0" tIns="13335" rIns="0" bIns="0" rtlCol="0">
            <a:spAutoFit/>
          </a:bodyPr>
          <a:lstStyle/>
          <a:p>
            <a:pPr marL="12700">
              <a:lnSpc>
                <a:spcPct val="100000"/>
              </a:lnSpc>
              <a:spcBef>
                <a:spcPts val="105"/>
              </a:spcBef>
            </a:pPr>
            <a:r>
              <a:rPr lang="en-US" sz="3200" dirty="0">
                <a:solidFill>
                  <a:srgbClr val="FFC000"/>
                </a:solidFill>
                <a:latin typeface="Raleway Black" panose="020B0A03030101060003" pitchFamily="34" charset="0"/>
              </a:rPr>
              <a:t>Average Enrollment Data</a:t>
            </a:r>
            <a:endParaRPr sz="3200" dirty="0">
              <a:latin typeface="Raleway Black" panose="020B0A03030101060003" pitchFamily="34" charset="0"/>
            </a:endParaRPr>
          </a:p>
        </p:txBody>
      </p:sp>
      <p:sp>
        <p:nvSpPr>
          <p:cNvPr id="5" name="Slide Number Placeholder 4">
            <a:extLst>
              <a:ext uri="{FF2B5EF4-FFF2-40B4-BE49-F238E27FC236}">
                <a16:creationId xmlns:a16="http://schemas.microsoft.com/office/drawing/2014/main" id="{ABD636F0-5022-423E-B9BB-48BA5CDCF5A0}"/>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3</a:t>
            </a:fld>
            <a:endParaRPr lang="en-US" dirty="0"/>
          </a:p>
        </p:txBody>
      </p:sp>
      <p:sp>
        <p:nvSpPr>
          <p:cNvPr id="6" name="TextBox 5">
            <a:extLst>
              <a:ext uri="{FF2B5EF4-FFF2-40B4-BE49-F238E27FC236}">
                <a16:creationId xmlns:a16="http://schemas.microsoft.com/office/drawing/2014/main" id="{5FDE083A-EAE3-45AC-BCBE-2C6B6109FD85}"/>
              </a:ext>
            </a:extLst>
          </p:cNvPr>
          <p:cNvSpPr txBox="1"/>
          <p:nvPr/>
        </p:nvSpPr>
        <p:spPr>
          <a:xfrm>
            <a:off x="5897131" y="1267938"/>
            <a:ext cx="1857081"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27% </a:t>
            </a:r>
          </a:p>
        </p:txBody>
      </p:sp>
      <p:sp>
        <p:nvSpPr>
          <p:cNvPr id="7" name="TextBox 6">
            <a:extLst>
              <a:ext uri="{FF2B5EF4-FFF2-40B4-BE49-F238E27FC236}">
                <a16:creationId xmlns:a16="http://schemas.microsoft.com/office/drawing/2014/main" id="{0DA2DA18-777B-4AF8-881D-8602813852F3}"/>
              </a:ext>
            </a:extLst>
          </p:cNvPr>
          <p:cNvSpPr txBox="1"/>
          <p:nvPr/>
        </p:nvSpPr>
        <p:spPr>
          <a:xfrm>
            <a:off x="8163360" y="1232909"/>
            <a:ext cx="1099586"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69% </a:t>
            </a:r>
          </a:p>
        </p:txBody>
      </p:sp>
      <p:sp>
        <p:nvSpPr>
          <p:cNvPr id="13" name="TextBox 12">
            <a:extLst>
              <a:ext uri="{FF2B5EF4-FFF2-40B4-BE49-F238E27FC236}">
                <a16:creationId xmlns:a16="http://schemas.microsoft.com/office/drawing/2014/main" id="{880BEBC5-A2ED-4C0D-ACAD-21307578C1DC}"/>
              </a:ext>
            </a:extLst>
          </p:cNvPr>
          <p:cNvSpPr txBox="1"/>
          <p:nvPr/>
        </p:nvSpPr>
        <p:spPr>
          <a:xfrm>
            <a:off x="5897131" y="2255987"/>
            <a:ext cx="1857081"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27% </a:t>
            </a:r>
          </a:p>
        </p:txBody>
      </p:sp>
      <p:sp>
        <p:nvSpPr>
          <p:cNvPr id="14" name="TextBox 13">
            <a:extLst>
              <a:ext uri="{FF2B5EF4-FFF2-40B4-BE49-F238E27FC236}">
                <a16:creationId xmlns:a16="http://schemas.microsoft.com/office/drawing/2014/main" id="{7305C9C5-6AEF-4DB4-BE53-0A5087CEE67A}"/>
              </a:ext>
            </a:extLst>
          </p:cNvPr>
          <p:cNvSpPr txBox="1"/>
          <p:nvPr/>
        </p:nvSpPr>
        <p:spPr>
          <a:xfrm>
            <a:off x="8207070" y="2398957"/>
            <a:ext cx="1203682"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46% </a:t>
            </a:r>
          </a:p>
        </p:txBody>
      </p:sp>
      <p:sp>
        <p:nvSpPr>
          <p:cNvPr id="16" name="TextBox 15">
            <a:extLst>
              <a:ext uri="{FF2B5EF4-FFF2-40B4-BE49-F238E27FC236}">
                <a16:creationId xmlns:a16="http://schemas.microsoft.com/office/drawing/2014/main" id="{7DF97653-AF41-4C5D-B811-363EC2A928E3}"/>
              </a:ext>
            </a:extLst>
          </p:cNvPr>
          <p:cNvSpPr txBox="1"/>
          <p:nvPr/>
        </p:nvSpPr>
        <p:spPr>
          <a:xfrm>
            <a:off x="5923821" y="3334563"/>
            <a:ext cx="1857081"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22% </a:t>
            </a:r>
          </a:p>
        </p:txBody>
      </p:sp>
      <p:sp>
        <p:nvSpPr>
          <p:cNvPr id="17" name="TextBox 16">
            <a:extLst>
              <a:ext uri="{FF2B5EF4-FFF2-40B4-BE49-F238E27FC236}">
                <a16:creationId xmlns:a16="http://schemas.microsoft.com/office/drawing/2014/main" id="{082B4BBE-4E51-4074-A74E-E68C761F9791}"/>
              </a:ext>
            </a:extLst>
          </p:cNvPr>
          <p:cNvSpPr txBox="1"/>
          <p:nvPr/>
        </p:nvSpPr>
        <p:spPr>
          <a:xfrm>
            <a:off x="8273977" y="3313299"/>
            <a:ext cx="1267749"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29% </a:t>
            </a:r>
          </a:p>
        </p:txBody>
      </p:sp>
      <p:cxnSp>
        <p:nvCxnSpPr>
          <p:cNvPr id="18" name="Straight Connector 17">
            <a:extLst>
              <a:ext uri="{FF2B5EF4-FFF2-40B4-BE49-F238E27FC236}">
                <a16:creationId xmlns:a16="http://schemas.microsoft.com/office/drawing/2014/main" id="{DFF22A81-0BA7-4020-BDA9-95F830062635}"/>
              </a:ext>
            </a:extLst>
          </p:cNvPr>
          <p:cNvCxnSpPr/>
          <p:nvPr/>
        </p:nvCxnSpPr>
        <p:spPr>
          <a:xfrm flipV="1">
            <a:off x="783965" y="4162145"/>
            <a:ext cx="8591186" cy="26670"/>
          </a:xfrm>
          <a:prstGeom prst="line">
            <a:avLst/>
          </a:prstGeom>
          <a:ln>
            <a:solidFill>
              <a:srgbClr val="FFC000"/>
            </a:solidFill>
          </a:ln>
        </p:spPr>
        <p:style>
          <a:lnRef idx="1">
            <a:schemeClr val="accent6"/>
          </a:lnRef>
          <a:fillRef idx="0">
            <a:schemeClr val="accent6"/>
          </a:fillRef>
          <a:effectRef idx="0">
            <a:schemeClr val="accent6"/>
          </a:effectRef>
          <a:fontRef idx="minor">
            <a:schemeClr val="tx1"/>
          </a:fontRef>
        </p:style>
      </p:cxnSp>
      <p:sp>
        <p:nvSpPr>
          <p:cNvPr id="19" name="Rectangle 18">
            <a:extLst>
              <a:ext uri="{FF2B5EF4-FFF2-40B4-BE49-F238E27FC236}">
                <a16:creationId xmlns:a16="http://schemas.microsoft.com/office/drawing/2014/main" id="{5E71047F-27AC-4C3B-80DF-B57CFC8B027E}"/>
              </a:ext>
            </a:extLst>
          </p:cNvPr>
          <p:cNvSpPr/>
          <p:nvPr/>
        </p:nvSpPr>
        <p:spPr>
          <a:xfrm>
            <a:off x="329008" y="4284856"/>
            <a:ext cx="3033972" cy="923330"/>
          </a:xfrm>
          <a:prstGeom prst="rect">
            <a:avLst/>
          </a:prstGeom>
          <a:noFill/>
        </p:spPr>
        <p:txBody>
          <a:bodyPr wrap="none" lIns="91440" tIns="45720" rIns="91440" bIns="45720">
            <a:spAutoFit/>
          </a:bodyPr>
          <a:lstStyle/>
          <a:p>
            <a:pPr algn="ctr"/>
            <a:r>
              <a:rPr lang="en-US" sz="5400" b="1" cap="none" spc="0" dirty="0">
                <a:ln w="12700">
                  <a:solidFill>
                    <a:srgbClr val="F5B600"/>
                  </a:solidFill>
                  <a:prstDash val="solid"/>
                </a:ln>
                <a:solidFill>
                  <a:srgbClr val="002060"/>
                </a:solidFill>
                <a:effectLst>
                  <a:outerShdw dist="38100" dir="2640000" algn="bl" rotWithShape="0">
                    <a:schemeClr val="accent1"/>
                  </a:outerShdw>
                </a:effectLst>
              </a:rPr>
              <a:t>Total K-12</a:t>
            </a:r>
          </a:p>
        </p:txBody>
      </p:sp>
      <p:cxnSp>
        <p:nvCxnSpPr>
          <p:cNvPr id="20" name="Straight Connector 19">
            <a:extLst>
              <a:ext uri="{FF2B5EF4-FFF2-40B4-BE49-F238E27FC236}">
                <a16:creationId xmlns:a16="http://schemas.microsoft.com/office/drawing/2014/main" id="{34F4DF54-550F-4DC3-B2F8-CE0F720F7541}"/>
              </a:ext>
            </a:extLst>
          </p:cNvPr>
          <p:cNvCxnSpPr>
            <a:cxnSpLocks/>
          </p:cNvCxnSpPr>
          <p:nvPr/>
        </p:nvCxnSpPr>
        <p:spPr>
          <a:xfrm flipV="1">
            <a:off x="3866879" y="4712743"/>
            <a:ext cx="5454193" cy="33778"/>
          </a:xfrm>
          <a:prstGeom prst="line">
            <a:avLst/>
          </a:prstGeom>
          <a:ln>
            <a:solidFill>
              <a:srgbClr val="FFC000"/>
            </a:solidFill>
          </a:ln>
        </p:spPr>
        <p:style>
          <a:lnRef idx="1">
            <a:schemeClr val="accent6"/>
          </a:lnRef>
          <a:fillRef idx="0">
            <a:schemeClr val="accent6"/>
          </a:fillRef>
          <a:effectRef idx="0">
            <a:schemeClr val="accent6"/>
          </a:effectRef>
          <a:fontRef idx="minor">
            <a:schemeClr val="tx1"/>
          </a:fontRef>
        </p:style>
      </p:cxnSp>
      <p:sp>
        <p:nvSpPr>
          <p:cNvPr id="22" name="TextBox 21">
            <a:extLst>
              <a:ext uri="{FF2B5EF4-FFF2-40B4-BE49-F238E27FC236}">
                <a16:creationId xmlns:a16="http://schemas.microsoft.com/office/drawing/2014/main" id="{B1B75CF8-752B-4973-A846-150F1FF3FE15}"/>
              </a:ext>
            </a:extLst>
          </p:cNvPr>
          <p:cNvSpPr txBox="1"/>
          <p:nvPr/>
        </p:nvSpPr>
        <p:spPr>
          <a:xfrm>
            <a:off x="3627815" y="4161746"/>
            <a:ext cx="1504699" cy="584775"/>
          </a:xfrm>
          <a:prstGeom prst="rect">
            <a:avLst/>
          </a:prstGeom>
          <a:noFill/>
        </p:spPr>
        <p:txBody>
          <a:bodyPr wrap="square" rtlCol="0">
            <a:spAutoFit/>
          </a:bodyPr>
          <a:lstStyle/>
          <a:p>
            <a:pPr algn="ctr"/>
            <a:r>
              <a:rPr lang="en-US" sz="3200" dirty="0">
                <a:solidFill>
                  <a:srgbClr val="002060"/>
                </a:solidFill>
                <a:latin typeface="Raleway Black" panose="020B0A03030101060003" pitchFamily="34" charset="0"/>
              </a:rPr>
              <a:t>9,688</a:t>
            </a:r>
          </a:p>
        </p:txBody>
      </p:sp>
      <p:sp>
        <p:nvSpPr>
          <p:cNvPr id="23" name="TextBox 22">
            <a:extLst>
              <a:ext uri="{FF2B5EF4-FFF2-40B4-BE49-F238E27FC236}">
                <a16:creationId xmlns:a16="http://schemas.microsoft.com/office/drawing/2014/main" id="{3CFC29C5-2AC5-449A-881A-445A91644838}"/>
              </a:ext>
            </a:extLst>
          </p:cNvPr>
          <p:cNvSpPr txBox="1"/>
          <p:nvPr/>
        </p:nvSpPr>
        <p:spPr>
          <a:xfrm>
            <a:off x="3793598" y="4684850"/>
            <a:ext cx="1307716" cy="584775"/>
          </a:xfrm>
          <a:prstGeom prst="rect">
            <a:avLst/>
          </a:prstGeom>
          <a:noFill/>
        </p:spPr>
        <p:txBody>
          <a:bodyPr wrap="square" rtlCol="0">
            <a:spAutoFit/>
          </a:bodyPr>
          <a:lstStyle/>
          <a:p>
            <a:pPr algn="ctr"/>
            <a:r>
              <a:rPr lang="en-US" sz="3200" dirty="0">
                <a:solidFill>
                  <a:srgbClr val="002060"/>
                </a:solidFill>
                <a:latin typeface="Raleway Black" panose="020B0A03030101060003" pitchFamily="34" charset="0"/>
              </a:rPr>
              <a:t>24%</a:t>
            </a:r>
          </a:p>
        </p:txBody>
      </p:sp>
      <p:sp>
        <p:nvSpPr>
          <p:cNvPr id="25" name="TextBox 24">
            <a:extLst>
              <a:ext uri="{FF2B5EF4-FFF2-40B4-BE49-F238E27FC236}">
                <a16:creationId xmlns:a16="http://schemas.microsoft.com/office/drawing/2014/main" id="{1D69B065-CAAE-46F9-9CE6-4775AA8F2A4C}"/>
              </a:ext>
            </a:extLst>
          </p:cNvPr>
          <p:cNvSpPr txBox="1"/>
          <p:nvPr/>
        </p:nvSpPr>
        <p:spPr>
          <a:xfrm>
            <a:off x="5874236" y="4668990"/>
            <a:ext cx="1234819" cy="584775"/>
          </a:xfrm>
          <a:prstGeom prst="rect">
            <a:avLst/>
          </a:prstGeom>
          <a:noFill/>
        </p:spPr>
        <p:txBody>
          <a:bodyPr wrap="square" rtlCol="0">
            <a:spAutoFit/>
          </a:bodyPr>
          <a:lstStyle/>
          <a:p>
            <a:pPr algn="ctr"/>
            <a:r>
              <a:rPr lang="en-US" sz="3200" dirty="0">
                <a:solidFill>
                  <a:srgbClr val="002060"/>
                </a:solidFill>
                <a:latin typeface="Raleway Black" panose="020B0A03030101060003" pitchFamily="34" charset="0"/>
              </a:rPr>
              <a:t>26%</a:t>
            </a:r>
          </a:p>
        </p:txBody>
      </p:sp>
      <p:sp>
        <p:nvSpPr>
          <p:cNvPr id="26" name="TextBox 25">
            <a:extLst>
              <a:ext uri="{FF2B5EF4-FFF2-40B4-BE49-F238E27FC236}">
                <a16:creationId xmlns:a16="http://schemas.microsoft.com/office/drawing/2014/main" id="{FDD42E18-6A69-423B-99FE-422891C2B13B}"/>
              </a:ext>
            </a:extLst>
          </p:cNvPr>
          <p:cNvSpPr txBox="1"/>
          <p:nvPr/>
        </p:nvSpPr>
        <p:spPr>
          <a:xfrm>
            <a:off x="7881790" y="4154821"/>
            <a:ext cx="1760241" cy="584775"/>
          </a:xfrm>
          <a:prstGeom prst="rect">
            <a:avLst/>
          </a:prstGeom>
          <a:noFill/>
        </p:spPr>
        <p:txBody>
          <a:bodyPr wrap="square" rtlCol="0">
            <a:spAutoFit/>
          </a:bodyPr>
          <a:lstStyle/>
          <a:p>
            <a:pPr algn="ctr"/>
            <a:r>
              <a:rPr lang="en-US" sz="3200" dirty="0">
                <a:solidFill>
                  <a:srgbClr val="002060"/>
                </a:solidFill>
                <a:latin typeface="Raleway Black" panose="020B0A03030101060003" pitchFamily="34" charset="0"/>
              </a:rPr>
              <a:t>20,160</a:t>
            </a:r>
          </a:p>
        </p:txBody>
      </p:sp>
      <p:sp>
        <p:nvSpPr>
          <p:cNvPr id="27" name="TextBox 26">
            <a:extLst>
              <a:ext uri="{FF2B5EF4-FFF2-40B4-BE49-F238E27FC236}">
                <a16:creationId xmlns:a16="http://schemas.microsoft.com/office/drawing/2014/main" id="{BF74D3DA-AC8B-4FDF-BD8E-BD90424CA18D}"/>
              </a:ext>
            </a:extLst>
          </p:cNvPr>
          <p:cNvSpPr txBox="1"/>
          <p:nvPr/>
        </p:nvSpPr>
        <p:spPr>
          <a:xfrm>
            <a:off x="8108728" y="4680383"/>
            <a:ext cx="1306363" cy="584775"/>
          </a:xfrm>
          <a:prstGeom prst="rect">
            <a:avLst/>
          </a:prstGeom>
          <a:noFill/>
        </p:spPr>
        <p:txBody>
          <a:bodyPr wrap="square" rtlCol="0">
            <a:spAutoFit/>
          </a:bodyPr>
          <a:lstStyle/>
          <a:p>
            <a:pPr algn="ctr"/>
            <a:r>
              <a:rPr lang="en-US" sz="3200" dirty="0">
                <a:solidFill>
                  <a:srgbClr val="002060"/>
                </a:solidFill>
                <a:latin typeface="Raleway Black" panose="020B0A03030101060003" pitchFamily="34" charset="0"/>
              </a:rPr>
              <a:t>50%</a:t>
            </a:r>
          </a:p>
        </p:txBody>
      </p:sp>
      <p:sp>
        <p:nvSpPr>
          <p:cNvPr id="28" name="TextBox 27">
            <a:extLst>
              <a:ext uri="{FF2B5EF4-FFF2-40B4-BE49-F238E27FC236}">
                <a16:creationId xmlns:a16="http://schemas.microsoft.com/office/drawing/2014/main" id="{20ED675A-5AF0-4887-A6E6-24E5CEC822BA}"/>
              </a:ext>
            </a:extLst>
          </p:cNvPr>
          <p:cNvSpPr txBox="1"/>
          <p:nvPr/>
        </p:nvSpPr>
        <p:spPr>
          <a:xfrm>
            <a:off x="4039465" y="1318794"/>
            <a:ext cx="1857081"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4% </a:t>
            </a:r>
          </a:p>
        </p:txBody>
      </p:sp>
      <p:sp>
        <p:nvSpPr>
          <p:cNvPr id="29" name="Rectangle 28">
            <a:extLst>
              <a:ext uri="{FF2B5EF4-FFF2-40B4-BE49-F238E27FC236}">
                <a16:creationId xmlns:a16="http://schemas.microsoft.com/office/drawing/2014/main" id="{983C2D5D-66AB-47EA-A971-21797E7BC1D9}"/>
              </a:ext>
            </a:extLst>
          </p:cNvPr>
          <p:cNvSpPr/>
          <p:nvPr/>
        </p:nvSpPr>
        <p:spPr>
          <a:xfrm>
            <a:off x="215180" y="1045546"/>
            <a:ext cx="3470309" cy="923330"/>
          </a:xfrm>
          <a:prstGeom prst="rect">
            <a:avLst/>
          </a:prstGeom>
          <a:noFill/>
        </p:spPr>
        <p:txBody>
          <a:bodyPr wrap="none" lIns="91440" tIns="45720" rIns="91440" bIns="45720">
            <a:spAutoFit/>
          </a:bodyPr>
          <a:lstStyle/>
          <a:p>
            <a:pPr algn="ctr"/>
            <a:r>
              <a:rPr lang="en-US" sz="5400" b="1" cap="none" spc="0" dirty="0">
                <a:ln w="12700">
                  <a:solidFill>
                    <a:srgbClr val="F5B600"/>
                  </a:solidFill>
                  <a:prstDash val="solid"/>
                </a:ln>
                <a:solidFill>
                  <a:srgbClr val="002060"/>
                </a:solidFill>
                <a:effectLst>
                  <a:outerShdw dist="38100" dir="2640000" algn="bl" rotWithShape="0">
                    <a:schemeClr val="accent1"/>
                  </a:outerShdw>
                </a:effectLst>
              </a:rPr>
              <a:t>Elementary</a:t>
            </a:r>
          </a:p>
        </p:txBody>
      </p:sp>
      <p:sp>
        <p:nvSpPr>
          <p:cNvPr id="30" name="Rectangle 29">
            <a:extLst>
              <a:ext uri="{FF2B5EF4-FFF2-40B4-BE49-F238E27FC236}">
                <a16:creationId xmlns:a16="http://schemas.microsoft.com/office/drawing/2014/main" id="{B345CE05-CBD1-416B-B51E-578E08CED36D}"/>
              </a:ext>
            </a:extLst>
          </p:cNvPr>
          <p:cNvSpPr/>
          <p:nvPr/>
        </p:nvSpPr>
        <p:spPr>
          <a:xfrm>
            <a:off x="805004" y="2153332"/>
            <a:ext cx="2222083" cy="923330"/>
          </a:xfrm>
          <a:prstGeom prst="rect">
            <a:avLst/>
          </a:prstGeom>
          <a:noFill/>
        </p:spPr>
        <p:txBody>
          <a:bodyPr wrap="none" lIns="91440" tIns="45720" rIns="91440" bIns="45720">
            <a:spAutoFit/>
          </a:bodyPr>
          <a:lstStyle/>
          <a:p>
            <a:pPr algn="ctr"/>
            <a:r>
              <a:rPr lang="en-US" sz="5400" b="1" cap="none" spc="0" dirty="0">
                <a:ln w="12700">
                  <a:solidFill>
                    <a:srgbClr val="F5B600"/>
                  </a:solidFill>
                  <a:prstDash val="solid"/>
                </a:ln>
                <a:solidFill>
                  <a:srgbClr val="002060"/>
                </a:solidFill>
                <a:effectLst>
                  <a:outerShdw dist="38100" dir="2640000" algn="bl" rotWithShape="0">
                    <a:schemeClr val="accent1"/>
                  </a:outerShdw>
                </a:effectLst>
              </a:rPr>
              <a:t>Middle</a:t>
            </a:r>
          </a:p>
        </p:txBody>
      </p:sp>
      <p:sp>
        <p:nvSpPr>
          <p:cNvPr id="31" name="Rectangle 30">
            <a:extLst>
              <a:ext uri="{FF2B5EF4-FFF2-40B4-BE49-F238E27FC236}">
                <a16:creationId xmlns:a16="http://schemas.microsoft.com/office/drawing/2014/main" id="{5DF86FA7-D44F-410C-BE05-D64F6F10C2ED}"/>
              </a:ext>
            </a:extLst>
          </p:cNvPr>
          <p:cNvSpPr/>
          <p:nvPr/>
        </p:nvSpPr>
        <p:spPr>
          <a:xfrm>
            <a:off x="1169687" y="3099423"/>
            <a:ext cx="1492717" cy="923330"/>
          </a:xfrm>
          <a:prstGeom prst="rect">
            <a:avLst/>
          </a:prstGeom>
          <a:noFill/>
        </p:spPr>
        <p:txBody>
          <a:bodyPr wrap="none" lIns="91440" tIns="45720" rIns="91440" bIns="45720">
            <a:spAutoFit/>
          </a:bodyPr>
          <a:lstStyle/>
          <a:p>
            <a:pPr algn="ctr"/>
            <a:r>
              <a:rPr lang="en-US" sz="5400" b="1" cap="none" spc="0" dirty="0">
                <a:ln w="12700">
                  <a:solidFill>
                    <a:srgbClr val="F5B600"/>
                  </a:solidFill>
                  <a:prstDash val="solid"/>
                </a:ln>
                <a:solidFill>
                  <a:srgbClr val="002060"/>
                </a:solidFill>
                <a:effectLst>
                  <a:outerShdw dist="38100" dir="2640000" algn="bl" rotWithShape="0">
                    <a:schemeClr val="accent1"/>
                  </a:outerShdw>
                </a:effectLst>
              </a:rPr>
              <a:t>High</a:t>
            </a:r>
          </a:p>
        </p:txBody>
      </p:sp>
      <p:sp>
        <p:nvSpPr>
          <p:cNvPr id="32" name="TextBox 31">
            <a:extLst>
              <a:ext uri="{FF2B5EF4-FFF2-40B4-BE49-F238E27FC236}">
                <a16:creationId xmlns:a16="http://schemas.microsoft.com/office/drawing/2014/main" id="{0B632392-BAC8-4BAC-B9A1-E37CB8B46481}"/>
              </a:ext>
            </a:extLst>
          </p:cNvPr>
          <p:cNvSpPr txBox="1"/>
          <p:nvPr/>
        </p:nvSpPr>
        <p:spPr>
          <a:xfrm>
            <a:off x="3909653" y="2338967"/>
            <a:ext cx="1857081"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27% </a:t>
            </a:r>
          </a:p>
        </p:txBody>
      </p:sp>
      <p:sp>
        <p:nvSpPr>
          <p:cNvPr id="33" name="TextBox 32">
            <a:extLst>
              <a:ext uri="{FF2B5EF4-FFF2-40B4-BE49-F238E27FC236}">
                <a16:creationId xmlns:a16="http://schemas.microsoft.com/office/drawing/2014/main" id="{2F949A04-3947-43E6-AE01-82A9D927996B}"/>
              </a:ext>
            </a:extLst>
          </p:cNvPr>
          <p:cNvSpPr txBox="1"/>
          <p:nvPr/>
        </p:nvSpPr>
        <p:spPr>
          <a:xfrm>
            <a:off x="3906503" y="3339046"/>
            <a:ext cx="1857081" cy="584775"/>
          </a:xfrm>
          <a:prstGeom prst="rect">
            <a:avLst/>
          </a:prstGeom>
          <a:noFill/>
        </p:spPr>
        <p:txBody>
          <a:bodyPr wrap="square" rtlCol="0">
            <a:spAutoFit/>
          </a:bodyPr>
          <a:lstStyle/>
          <a:p>
            <a:r>
              <a:rPr lang="en-US" sz="3200" dirty="0">
                <a:solidFill>
                  <a:srgbClr val="002060"/>
                </a:solidFill>
                <a:latin typeface="Raleway Black" panose="020B0A03030101060003" pitchFamily="34" charset="0"/>
              </a:rPr>
              <a:t>49% </a:t>
            </a:r>
          </a:p>
        </p:txBody>
      </p:sp>
      <p:sp>
        <p:nvSpPr>
          <p:cNvPr id="34" name="TextBox 33">
            <a:extLst>
              <a:ext uri="{FF2B5EF4-FFF2-40B4-BE49-F238E27FC236}">
                <a16:creationId xmlns:a16="http://schemas.microsoft.com/office/drawing/2014/main" id="{F70A312A-2DE7-4946-A719-7982BF30580E}"/>
              </a:ext>
            </a:extLst>
          </p:cNvPr>
          <p:cNvSpPr txBox="1"/>
          <p:nvPr/>
        </p:nvSpPr>
        <p:spPr>
          <a:xfrm>
            <a:off x="3451915" y="745649"/>
            <a:ext cx="2049275" cy="523220"/>
          </a:xfrm>
          <a:prstGeom prst="rect">
            <a:avLst/>
          </a:prstGeom>
          <a:noFill/>
        </p:spPr>
        <p:txBody>
          <a:bodyPr wrap="square" rtlCol="0">
            <a:spAutoFit/>
          </a:bodyPr>
          <a:lstStyle/>
          <a:p>
            <a:pPr algn="ctr"/>
            <a:r>
              <a:rPr lang="en-US" sz="2800" b="1" dirty="0">
                <a:ln w="12700">
                  <a:solidFill>
                    <a:srgbClr val="F5B600"/>
                  </a:solidFill>
                  <a:prstDash val="solid"/>
                </a:ln>
                <a:solidFill>
                  <a:srgbClr val="002060"/>
                </a:solidFill>
                <a:effectLst>
                  <a:outerShdw dist="38100" dir="2640000" algn="bl" rotWithShape="0">
                    <a:schemeClr val="accent1"/>
                  </a:outerShdw>
                </a:effectLst>
                <a:latin typeface="Raleway" panose="020B0503030101060003" pitchFamily="34" charset="0"/>
              </a:rPr>
              <a:t>Hybrid</a:t>
            </a:r>
          </a:p>
        </p:txBody>
      </p:sp>
      <p:sp>
        <p:nvSpPr>
          <p:cNvPr id="35" name="TextBox 34">
            <a:extLst>
              <a:ext uri="{FF2B5EF4-FFF2-40B4-BE49-F238E27FC236}">
                <a16:creationId xmlns:a16="http://schemas.microsoft.com/office/drawing/2014/main" id="{C5EE8AB4-4950-4795-8E11-5936B61D3947}"/>
              </a:ext>
            </a:extLst>
          </p:cNvPr>
          <p:cNvSpPr txBox="1"/>
          <p:nvPr/>
        </p:nvSpPr>
        <p:spPr>
          <a:xfrm>
            <a:off x="5267616" y="734213"/>
            <a:ext cx="2268178" cy="523220"/>
          </a:xfrm>
          <a:prstGeom prst="rect">
            <a:avLst/>
          </a:prstGeom>
          <a:noFill/>
        </p:spPr>
        <p:txBody>
          <a:bodyPr wrap="square" rtlCol="0">
            <a:spAutoFit/>
          </a:bodyPr>
          <a:lstStyle/>
          <a:p>
            <a:pPr algn="ctr"/>
            <a:r>
              <a:rPr lang="en-US" sz="2800" b="1" dirty="0">
                <a:ln w="12700">
                  <a:solidFill>
                    <a:srgbClr val="F5B600"/>
                  </a:solidFill>
                  <a:prstDash val="solid"/>
                </a:ln>
                <a:solidFill>
                  <a:srgbClr val="002060"/>
                </a:solidFill>
                <a:effectLst>
                  <a:outerShdw dist="38100" dir="2640000" algn="bl" rotWithShape="0">
                    <a:schemeClr val="accent1"/>
                  </a:outerShdw>
                </a:effectLst>
                <a:latin typeface="Raleway" panose="020B0503030101060003" pitchFamily="34" charset="0"/>
              </a:rPr>
              <a:t>eLearning</a:t>
            </a:r>
          </a:p>
        </p:txBody>
      </p:sp>
      <p:sp>
        <p:nvSpPr>
          <p:cNvPr id="36" name="TextBox 35">
            <a:extLst>
              <a:ext uri="{FF2B5EF4-FFF2-40B4-BE49-F238E27FC236}">
                <a16:creationId xmlns:a16="http://schemas.microsoft.com/office/drawing/2014/main" id="{6079F183-0D44-44B1-A0C8-8D066FDD34D7}"/>
              </a:ext>
            </a:extLst>
          </p:cNvPr>
          <p:cNvSpPr txBox="1"/>
          <p:nvPr/>
        </p:nvSpPr>
        <p:spPr>
          <a:xfrm>
            <a:off x="7476725" y="759641"/>
            <a:ext cx="2793547" cy="523220"/>
          </a:xfrm>
          <a:prstGeom prst="rect">
            <a:avLst/>
          </a:prstGeom>
          <a:noFill/>
        </p:spPr>
        <p:txBody>
          <a:bodyPr wrap="square" rtlCol="0">
            <a:spAutoFit/>
          </a:bodyPr>
          <a:lstStyle/>
          <a:p>
            <a:pPr algn="ctr"/>
            <a:r>
              <a:rPr lang="en-US" sz="2800" b="1" dirty="0">
                <a:ln w="12700">
                  <a:solidFill>
                    <a:srgbClr val="F5B600"/>
                  </a:solidFill>
                  <a:prstDash val="solid"/>
                </a:ln>
                <a:solidFill>
                  <a:srgbClr val="002060"/>
                </a:solidFill>
                <a:effectLst>
                  <a:outerShdw dist="38100" dir="2640000" algn="bl" rotWithShape="0">
                    <a:schemeClr val="accent1"/>
                  </a:outerShdw>
                </a:effectLst>
                <a:latin typeface="Raleway" panose="020B0503030101060003" pitchFamily="34" charset="0"/>
              </a:rPr>
              <a:t>Brick &amp; Mortar</a:t>
            </a:r>
          </a:p>
        </p:txBody>
      </p:sp>
      <p:sp>
        <p:nvSpPr>
          <p:cNvPr id="39" name="TextBox 38">
            <a:extLst>
              <a:ext uri="{FF2B5EF4-FFF2-40B4-BE49-F238E27FC236}">
                <a16:creationId xmlns:a16="http://schemas.microsoft.com/office/drawing/2014/main" id="{E469CDE3-CF3F-4148-AD9E-675C7C6C208A}"/>
              </a:ext>
            </a:extLst>
          </p:cNvPr>
          <p:cNvSpPr txBox="1"/>
          <p:nvPr/>
        </p:nvSpPr>
        <p:spPr>
          <a:xfrm>
            <a:off x="5626213" y="4154821"/>
            <a:ext cx="1612698" cy="584775"/>
          </a:xfrm>
          <a:prstGeom prst="rect">
            <a:avLst/>
          </a:prstGeom>
          <a:noFill/>
        </p:spPr>
        <p:txBody>
          <a:bodyPr wrap="square" rtlCol="0">
            <a:spAutoFit/>
          </a:bodyPr>
          <a:lstStyle/>
          <a:p>
            <a:pPr algn="ctr"/>
            <a:r>
              <a:rPr lang="en-US" sz="3200" dirty="0">
                <a:solidFill>
                  <a:srgbClr val="002060"/>
                </a:solidFill>
                <a:latin typeface="Raleway Black" panose="020B0A03030101060003" pitchFamily="34" charset="0"/>
              </a:rPr>
              <a:t>10,299</a:t>
            </a:r>
          </a:p>
        </p:txBody>
      </p:sp>
      <p:sp>
        <p:nvSpPr>
          <p:cNvPr id="3" name="TextBox 2">
            <a:extLst>
              <a:ext uri="{FF2B5EF4-FFF2-40B4-BE49-F238E27FC236}">
                <a16:creationId xmlns:a16="http://schemas.microsoft.com/office/drawing/2014/main" id="{5D533328-D863-45C5-8178-D974C088EF7A}"/>
              </a:ext>
            </a:extLst>
          </p:cNvPr>
          <p:cNvSpPr txBox="1"/>
          <p:nvPr/>
        </p:nvSpPr>
        <p:spPr>
          <a:xfrm>
            <a:off x="693420" y="5352260"/>
            <a:ext cx="9258300" cy="369332"/>
          </a:xfrm>
          <a:prstGeom prst="rect">
            <a:avLst/>
          </a:prstGeom>
          <a:noFill/>
        </p:spPr>
        <p:txBody>
          <a:bodyPr wrap="square" rtlCol="0">
            <a:spAutoFit/>
          </a:bodyPr>
          <a:lstStyle/>
          <a:p>
            <a:pPr algn="ctr"/>
            <a:r>
              <a:rPr lang="en-US" dirty="0">
                <a:solidFill>
                  <a:srgbClr val="F5B600"/>
                </a:solidFill>
                <a:latin typeface="Raleway Black" panose="020B0A03030101060003" pitchFamily="34" charset="0"/>
              </a:rPr>
              <a:t>Data derived from parent survey with over 20,000 responses</a:t>
            </a:r>
          </a:p>
        </p:txBody>
      </p:sp>
    </p:spTree>
    <p:extLst>
      <p:ext uri="{BB962C8B-B14F-4D97-AF65-F5344CB8AC3E}">
        <p14:creationId xmlns:p14="http://schemas.microsoft.com/office/powerpoint/2010/main" val="2191155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0B28B4-6F94-4FFF-94CF-4E8888DE7176}"/>
              </a:ext>
            </a:extLst>
          </p:cNvPr>
          <p:cNvPicPr>
            <a:picLocks noChangeAspect="1"/>
          </p:cNvPicPr>
          <p:nvPr/>
        </p:nvPicPr>
        <p:blipFill rotWithShape="1">
          <a:blip r:embed="rId3"/>
          <a:srcRect l="5337" r="4980"/>
          <a:stretch/>
        </p:blipFill>
        <p:spPr>
          <a:xfrm>
            <a:off x="4913327" y="831822"/>
            <a:ext cx="3740344" cy="4639135"/>
          </a:xfrm>
          <a:prstGeom prst="rect">
            <a:avLst/>
          </a:prstGeom>
        </p:spPr>
      </p:pic>
      <p:sp>
        <p:nvSpPr>
          <p:cNvPr id="8" name="Rectangle 7">
            <a:extLst>
              <a:ext uri="{FF2B5EF4-FFF2-40B4-BE49-F238E27FC236}">
                <a16:creationId xmlns:a16="http://schemas.microsoft.com/office/drawing/2014/main" id="{05B1C979-47DB-41FD-AEB7-FA78C6388C16}"/>
              </a:ext>
            </a:extLst>
          </p:cNvPr>
          <p:cNvSpPr/>
          <p:nvPr/>
        </p:nvSpPr>
        <p:spPr>
          <a:xfrm>
            <a:off x="0" y="-138"/>
            <a:ext cx="8801216" cy="74140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bject 3"/>
          <p:cNvSpPr/>
          <p:nvPr/>
        </p:nvSpPr>
        <p:spPr>
          <a:xfrm>
            <a:off x="8483931" y="-8238"/>
            <a:ext cx="1799872" cy="4397022"/>
          </a:xfrm>
          <a:custGeom>
            <a:avLst/>
            <a:gdLst/>
            <a:ahLst/>
            <a:cxnLst/>
            <a:rect l="l" t="t" r="r" b="b"/>
            <a:pathLst>
              <a:path w="3239769" h="7914640">
                <a:moveTo>
                  <a:pt x="0" y="0"/>
                </a:moveTo>
                <a:lnTo>
                  <a:pt x="3239349" y="0"/>
                </a:lnTo>
                <a:lnTo>
                  <a:pt x="3239349" y="7659859"/>
                </a:lnTo>
                <a:lnTo>
                  <a:pt x="2398835" y="7914610"/>
                </a:lnTo>
                <a:lnTo>
                  <a:pt x="0" y="0"/>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pic>
        <p:nvPicPr>
          <p:cNvPr id="7" name="Picture 6">
            <a:extLst>
              <a:ext uri="{FF2B5EF4-FFF2-40B4-BE49-F238E27FC236}">
                <a16:creationId xmlns:a16="http://schemas.microsoft.com/office/drawing/2014/main" id="{1BF14236-9FBD-4DE8-9BFA-6E33C8142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3439" y="147205"/>
            <a:ext cx="658141" cy="592327"/>
          </a:xfrm>
          <a:prstGeom prst="rect">
            <a:avLst/>
          </a:prstGeom>
        </p:spPr>
      </p:pic>
      <p:sp>
        <p:nvSpPr>
          <p:cNvPr id="4" name="object 4"/>
          <p:cNvSpPr/>
          <p:nvPr/>
        </p:nvSpPr>
        <p:spPr>
          <a:xfrm>
            <a:off x="8271668" y="405000"/>
            <a:ext cx="2012244" cy="5310011"/>
          </a:xfrm>
          <a:custGeom>
            <a:avLst/>
            <a:gdLst/>
            <a:ahLst/>
            <a:cxnLst/>
            <a:rect l="l" t="t" r="r" b="b"/>
            <a:pathLst>
              <a:path w="3622040" h="9558020">
                <a:moveTo>
                  <a:pt x="0" y="9558000"/>
                </a:moveTo>
                <a:lnTo>
                  <a:pt x="3621422" y="0"/>
                </a:lnTo>
                <a:lnTo>
                  <a:pt x="3621423" y="9558000"/>
                </a:lnTo>
                <a:lnTo>
                  <a:pt x="0" y="9558000"/>
                </a:lnTo>
                <a:close/>
              </a:path>
            </a:pathLst>
          </a:custGeom>
          <a:solidFill>
            <a:srgbClr val="00206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9" name="object 2">
            <a:extLst>
              <a:ext uri="{FF2B5EF4-FFF2-40B4-BE49-F238E27FC236}">
                <a16:creationId xmlns:a16="http://schemas.microsoft.com/office/drawing/2014/main" id="{AC5311B9-A2CC-4CC8-A315-229CE67EECED}"/>
              </a:ext>
            </a:extLst>
          </p:cNvPr>
          <p:cNvSpPr txBox="1">
            <a:spLocks/>
          </p:cNvSpPr>
          <p:nvPr/>
        </p:nvSpPr>
        <p:spPr>
          <a:xfrm>
            <a:off x="156393" y="90417"/>
            <a:ext cx="8714738" cy="503129"/>
          </a:xfrm>
          <a:prstGeom prst="rect">
            <a:avLst/>
          </a:prstGeom>
        </p:spPr>
        <p:txBody>
          <a:bodyPr vert="horz" wrap="square" lIns="0" tIns="10583" rIns="0" bIns="0" rtlCol="0">
            <a:spAutoFit/>
          </a:bodyPr>
          <a:lstStyle>
            <a:defPPr>
              <a:defRPr lang="en-US"/>
            </a:defPPr>
            <a:lvl1pPr marL="0" algn="l" defTabSz="761970" rtl="0" eaLnBrk="1" latinLnBrk="0" hangingPunct="1">
              <a:defRPr sz="1500" b="0" i="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0583">
              <a:spcBef>
                <a:spcPts val="83"/>
              </a:spcBef>
            </a:pPr>
            <a:r>
              <a:rPr lang="en-US" sz="3200" b="1" dirty="0">
                <a:solidFill>
                  <a:srgbClr val="FFC000"/>
                </a:solidFill>
                <a:latin typeface="Raleway Black" panose="020B0A03030101060003" pitchFamily="34" charset="0"/>
                <a:ea typeface="+mj-ea"/>
                <a:cs typeface="Lato Heavy"/>
              </a:rPr>
              <a:t>DOC – District Operations Center</a:t>
            </a:r>
          </a:p>
        </p:txBody>
      </p:sp>
      <p:sp>
        <p:nvSpPr>
          <p:cNvPr id="12" name="Rectangle 11">
            <a:extLst>
              <a:ext uri="{FF2B5EF4-FFF2-40B4-BE49-F238E27FC236}">
                <a16:creationId xmlns:a16="http://schemas.microsoft.com/office/drawing/2014/main" id="{5FEFC75C-3FBE-4BD3-A8C6-321EBEE09E15}"/>
              </a:ext>
            </a:extLst>
          </p:cNvPr>
          <p:cNvSpPr/>
          <p:nvPr/>
        </p:nvSpPr>
        <p:spPr>
          <a:xfrm>
            <a:off x="89221" y="982513"/>
            <a:ext cx="4739257" cy="4154984"/>
          </a:xfrm>
          <a:prstGeom prst="rect">
            <a:avLst/>
          </a:prstGeom>
        </p:spPr>
        <p:txBody>
          <a:bodyPr wrap="square">
            <a:spAutoFit/>
          </a:bodyPr>
          <a:lstStyle/>
          <a:p>
            <a:r>
              <a:rPr lang="en-US" sz="2400" b="1" dirty="0">
                <a:solidFill>
                  <a:srgbClr val="002060"/>
                </a:solidFill>
                <a:latin typeface="Raleway" panose="020B0503030101060003" pitchFamily="34" charset="0"/>
                <a:ea typeface="Lato" panose="020F0502020204030203" pitchFamily="34" charset="0"/>
                <a:cs typeface="Lato" panose="020F0502020204030203" pitchFamily="34" charset="0"/>
              </a:rPr>
              <a:t>Process: </a:t>
            </a:r>
          </a:p>
          <a:p>
            <a:pPr marL="342900" indent="-342900" algn="just">
              <a:buFont typeface="Arial" panose="020B0604020202020204" pitchFamily="34" charset="0"/>
              <a:buChar char="•"/>
            </a:pPr>
            <a:r>
              <a:rPr lang="en-US" dirty="0">
                <a:solidFill>
                  <a:srgbClr val="002060"/>
                </a:solidFill>
                <a:latin typeface="Raleway" panose="020B0503030101060003" pitchFamily="34" charset="0"/>
                <a:ea typeface="Lato" panose="020F0502020204030203" pitchFamily="34" charset="0"/>
                <a:cs typeface="Lato" panose="020F0502020204030203" pitchFamily="34" charset="0"/>
              </a:rPr>
              <a:t>Principal/Director/SLT/District Office Administration must contact the DOC via email or telephone to initiate      Covid-19 Report of Positive or Exposure involving staff and/or students</a:t>
            </a:r>
          </a:p>
          <a:p>
            <a:pPr marL="342900" indent="-342900" algn="just">
              <a:buFont typeface="Arial" panose="020B0604020202020204" pitchFamily="34" charset="0"/>
              <a:buChar char="•"/>
            </a:pPr>
            <a:endParaRPr lang="en-US" dirty="0">
              <a:solidFill>
                <a:srgbClr val="002060"/>
              </a:solidFill>
              <a:latin typeface="Raleway" panose="020B0503030101060003" pitchFamily="34" charset="0"/>
              <a:ea typeface="Lato" panose="020F0502020204030203" pitchFamily="34" charset="0"/>
              <a:cs typeface="Lato" panose="020F0502020204030203" pitchFamily="34" charset="0"/>
            </a:endParaRPr>
          </a:p>
          <a:p>
            <a:pPr marL="342900" indent="-342900" algn="just">
              <a:buFont typeface="Arial" panose="020B0604020202020204" pitchFamily="34" charset="0"/>
              <a:buChar char="•"/>
            </a:pPr>
            <a:r>
              <a:rPr lang="en-US" dirty="0">
                <a:solidFill>
                  <a:srgbClr val="002060"/>
                </a:solidFill>
                <a:latin typeface="Raleway" panose="020B0503030101060003" pitchFamily="34" charset="0"/>
                <a:ea typeface="Lato" panose="020F0502020204030203" pitchFamily="34" charset="0"/>
                <a:cs typeface="Lato" panose="020F0502020204030203" pitchFamily="34" charset="0"/>
              </a:rPr>
              <a:t>Health Department EPI Team to assist with </a:t>
            </a:r>
            <a:r>
              <a:rPr lang="en-US" b="1" dirty="0">
                <a:solidFill>
                  <a:srgbClr val="002060"/>
                </a:solidFill>
                <a:latin typeface="Raleway" panose="020B0503030101060003" pitchFamily="34" charset="0"/>
                <a:ea typeface="Lato" panose="020F0502020204030203" pitchFamily="34" charset="0"/>
                <a:cs typeface="Lato" panose="020F0502020204030203" pitchFamily="34" charset="0"/>
              </a:rPr>
              <a:t>contact tracing </a:t>
            </a:r>
            <a:r>
              <a:rPr lang="en-US" dirty="0">
                <a:solidFill>
                  <a:srgbClr val="002060"/>
                </a:solidFill>
                <a:latin typeface="Raleway" panose="020B0503030101060003" pitchFamily="34" charset="0"/>
                <a:ea typeface="Lato" panose="020F0502020204030203" pitchFamily="34" charset="0"/>
                <a:cs typeface="Lato" panose="020F0502020204030203" pitchFamily="34" charset="0"/>
              </a:rPr>
              <a:t>and DOC Staff to monitor Tracker and Focus</a:t>
            </a:r>
          </a:p>
          <a:p>
            <a:pPr marL="342900" indent="-342900" algn="just">
              <a:buFont typeface="Arial" panose="020B0604020202020204" pitchFamily="34" charset="0"/>
              <a:buChar char="•"/>
            </a:pPr>
            <a:endParaRPr lang="en-US" dirty="0">
              <a:solidFill>
                <a:srgbClr val="002060"/>
              </a:solidFill>
              <a:latin typeface="Raleway" panose="020B0503030101060003" pitchFamily="34" charset="0"/>
              <a:ea typeface="Lato" panose="020F0502020204030203" pitchFamily="34" charset="0"/>
              <a:cs typeface="Lato" panose="020F0502020204030203" pitchFamily="34" charset="0"/>
            </a:endParaRPr>
          </a:p>
          <a:p>
            <a:pPr marL="342900" indent="-342900" algn="just">
              <a:buFont typeface="Arial" panose="020B0604020202020204" pitchFamily="34" charset="0"/>
              <a:buChar char="•"/>
            </a:pPr>
            <a:r>
              <a:rPr lang="en-US" dirty="0">
                <a:solidFill>
                  <a:srgbClr val="002060"/>
                </a:solidFill>
                <a:latin typeface="Raleway" panose="020B0503030101060003" pitchFamily="34" charset="0"/>
                <a:ea typeface="Lato" panose="020F0502020204030203" pitchFamily="34" charset="0"/>
                <a:cs typeface="Lato" panose="020F0502020204030203" pitchFamily="34" charset="0"/>
              </a:rPr>
              <a:t>Communications Department to assist with ConnectEd Messaging</a:t>
            </a:r>
          </a:p>
          <a:p>
            <a:endParaRPr lang="en-US" sz="2400" b="1" dirty="0">
              <a:solidFill>
                <a:srgbClr val="002060"/>
              </a:solidFill>
              <a:latin typeface="Raleway" panose="020B0503030101060003" pitchFamily="34" charset="0"/>
              <a:ea typeface="Lato" panose="020F0502020204030203" pitchFamily="34" charset="0"/>
              <a:cs typeface="Lato" panose="020F0502020204030203" pitchFamily="34" charset="0"/>
            </a:endParaRPr>
          </a:p>
        </p:txBody>
      </p:sp>
      <p:sp>
        <p:nvSpPr>
          <p:cNvPr id="2" name="Slide Number Placeholder 1">
            <a:extLst>
              <a:ext uri="{FF2B5EF4-FFF2-40B4-BE49-F238E27FC236}">
                <a16:creationId xmlns:a16="http://schemas.microsoft.com/office/drawing/2014/main" id="{44FF416A-B051-4B73-963B-915553EBD7F4}"/>
              </a:ext>
            </a:extLst>
          </p:cNvPr>
          <p:cNvSpPr>
            <a:spLocks noGrp="1"/>
          </p:cNvSpPr>
          <p:nvPr>
            <p:ph type="sldNum" sz="quarter" idx="7"/>
          </p:nvPr>
        </p:nvSpPr>
        <p:spPr/>
        <p:txBody>
          <a:bodyPr/>
          <a:lstStyle/>
          <a:p>
            <a:fld id="{B6F15528-21DE-4FAA-801E-634DDDAF4B2B}" type="slidenum">
              <a:rPr lang="en-US" smtClean="0"/>
              <a:t>4</a:t>
            </a:fld>
            <a:endParaRPr lang="en-US"/>
          </a:p>
        </p:txBody>
      </p:sp>
    </p:spTree>
    <p:extLst>
      <p:ext uri="{BB962C8B-B14F-4D97-AF65-F5344CB8AC3E}">
        <p14:creationId xmlns:p14="http://schemas.microsoft.com/office/powerpoint/2010/main" val="3567304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B1C8-2191-4E18-B261-D34180A94D86}"/>
              </a:ext>
            </a:extLst>
          </p:cNvPr>
          <p:cNvSpPr>
            <a:spLocks noGrp="1"/>
          </p:cNvSpPr>
          <p:nvPr>
            <p:ph type="title"/>
          </p:nvPr>
        </p:nvSpPr>
        <p:spPr>
          <a:xfrm>
            <a:off x="206840" y="101803"/>
            <a:ext cx="9746318" cy="492443"/>
          </a:xfrm>
        </p:spPr>
        <p:txBody>
          <a:bodyPr/>
          <a:lstStyle/>
          <a:p>
            <a:r>
              <a:rPr lang="en-US" sz="3200" kern="1200" dirty="0">
                <a:solidFill>
                  <a:srgbClr val="FFC000"/>
                </a:solidFill>
                <a:latin typeface="Raleway Black" panose="020B0A03030101060003" pitchFamily="34" charset="0"/>
              </a:rPr>
              <a:t>Face Mask Policy &amp; Operating Protocols</a:t>
            </a:r>
          </a:p>
        </p:txBody>
      </p:sp>
      <p:sp>
        <p:nvSpPr>
          <p:cNvPr id="4" name="Rectangle 3">
            <a:extLst>
              <a:ext uri="{FF2B5EF4-FFF2-40B4-BE49-F238E27FC236}">
                <a16:creationId xmlns:a16="http://schemas.microsoft.com/office/drawing/2014/main" id="{1A6B6637-BDDA-4628-9335-0E73BD5F8A07}"/>
              </a:ext>
            </a:extLst>
          </p:cNvPr>
          <p:cNvSpPr/>
          <p:nvPr/>
        </p:nvSpPr>
        <p:spPr>
          <a:xfrm>
            <a:off x="206840" y="1296964"/>
            <a:ext cx="9866800" cy="1785104"/>
          </a:xfrm>
          <a:prstGeom prst="rect">
            <a:avLst/>
          </a:prstGeom>
        </p:spPr>
        <p:txBody>
          <a:bodyPr wrap="square">
            <a:spAutoFit/>
          </a:bodyPr>
          <a:lstStyle/>
          <a:p>
            <a:pPr algn="just"/>
            <a:r>
              <a:rPr lang="en-US" sz="14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Therefore, in order to implement immediate mitigation measures during this pandemic, the </a:t>
            </a:r>
            <a:r>
              <a:rPr lang="en-US"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School Board hereby mandates that all employees, visitors, and students wear a face mask while on school property, facilities, school buses and/or engaged in school activities </a:t>
            </a:r>
            <a:r>
              <a:rPr lang="en-US" sz="14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in accordance with the District’s policies, procedures, and protocols, outlined in the Centers for Disease Control and Prevention (“CDC”) current guidance1 as well as all applicable laws, including the Americans with Disabilities Act, as amended, 42 U.S.C. § 12101, et seq., § 504 of the Rehabilitation Act, as amended, 29 U.S.C. § 794, the Individuals with Disabilities Education Act, 20 U.S.C. § 1400, et seq. and/or any other applicable federal, state or local law. </a:t>
            </a:r>
            <a:endParaRPr lang="en-US"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p:txBody>
      </p:sp>
      <p:sp>
        <p:nvSpPr>
          <p:cNvPr id="6" name="Slide Number Placeholder 5">
            <a:extLst>
              <a:ext uri="{FF2B5EF4-FFF2-40B4-BE49-F238E27FC236}">
                <a16:creationId xmlns:a16="http://schemas.microsoft.com/office/drawing/2014/main" id="{E6679031-D3DA-42C0-A34C-7A45295F2F4D}"/>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5</a:t>
            </a:fld>
            <a:endParaRPr lang="en-US" dirty="0"/>
          </a:p>
        </p:txBody>
      </p:sp>
      <p:sp>
        <p:nvSpPr>
          <p:cNvPr id="11" name="Rectangle 10">
            <a:extLst>
              <a:ext uri="{FF2B5EF4-FFF2-40B4-BE49-F238E27FC236}">
                <a16:creationId xmlns:a16="http://schemas.microsoft.com/office/drawing/2014/main" id="{DF7F9B72-61F9-49EF-95E9-EFA7D8817CD4}"/>
              </a:ext>
            </a:extLst>
          </p:cNvPr>
          <p:cNvSpPr/>
          <p:nvPr/>
        </p:nvSpPr>
        <p:spPr>
          <a:xfrm>
            <a:off x="86358" y="915497"/>
            <a:ext cx="9866800" cy="400110"/>
          </a:xfrm>
          <a:prstGeom prst="rect">
            <a:avLst/>
          </a:prstGeom>
        </p:spPr>
        <p:txBody>
          <a:bodyPr wrap="square">
            <a:spAutoFit/>
          </a:bodyPr>
          <a:lstStyle/>
          <a:p>
            <a:pPr algn="just"/>
            <a:r>
              <a:rPr lang="en-US" sz="2000" b="1" dirty="0">
                <a:solidFill>
                  <a:srgbClr val="1F497D">
                    <a:hueOff val="0"/>
                    <a:satOff val="0"/>
                    <a:lumOff val="0"/>
                    <a:alphaOff val="0"/>
                  </a:srgbClr>
                </a:solidFill>
                <a:latin typeface="Raleway Black" panose="020B0A03030101060003" pitchFamily="34" charset="0"/>
                <a:ea typeface="Lato" panose="020F0502020204030203" pitchFamily="34" charset="0"/>
                <a:cs typeface="Lato" panose="020F0502020204030203" pitchFamily="34" charset="0"/>
              </a:rPr>
              <a:t>Policy 8450 – Control of Casual-Contact Communicable Diseases</a:t>
            </a:r>
          </a:p>
        </p:txBody>
      </p:sp>
      <p:sp>
        <p:nvSpPr>
          <p:cNvPr id="12" name="Rectangle 11">
            <a:extLst>
              <a:ext uri="{FF2B5EF4-FFF2-40B4-BE49-F238E27FC236}">
                <a16:creationId xmlns:a16="http://schemas.microsoft.com/office/drawing/2014/main" id="{9124AB85-E093-4B5C-9643-7AAC130D4767}"/>
              </a:ext>
            </a:extLst>
          </p:cNvPr>
          <p:cNvSpPr/>
          <p:nvPr/>
        </p:nvSpPr>
        <p:spPr>
          <a:xfrm>
            <a:off x="86358" y="3181332"/>
            <a:ext cx="9866800" cy="400110"/>
          </a:xfrm>
          <a:prstGeom prst="rect">
            <a:avLst/>
          </a:prstGeom>
        </p:spPr>
        <p:txBody>
          <a:bodyPr wrap="square">
            <a:spAutoFit/>
          </a:bodyPr>
          <a:lstStyle/>
          <a:p>
            <a:pPr algn="just"/>
            <a:r>
              <a:rPr lang="en-US" sz="2000" b="1" dirty="0">
                <a:solidFill>
                  <a:srgbClr val="1F497D">
                    <a:hueOff val="0"/>
                    <a:satOff val="0"/>
                    <a:lumOff val="0"/>
                    <a:alphaOff val="0"/>
                  </a:srgbClr>
                </a:solidFill>
                <a:latin typeface="Raleway Black" panose="020B0A03030101060003" pitchFamily="34" charset="0"/>
                <a:ea typeface="Lato" panose="020F0502020204030203" pitchFamily="34" charset="0"/>
                <a:cs typeface="Lato" panose="020F0502020204030203" pitchFamily="34" charset="0"/>
              </a:rPr>
              <a:t>Operating Protocols for Policy 8450</a:t>
            </a:r>
          </a:p>
        </p:txBody>
      </p:sp>
      <p:sp>
        <p:nvSpPr>
          <p:cNvPr id="13" name="Rectangle 12">
            <a:extLst>
              <a:ext uri="{FF2B5EF4-FFF2-40B4-BE49-F238E27FC236}">
                <a16:creationId xmlns:a16="http://schemas.microsoft.com/office/drawing/2014/main" id="{577866A0-63AE-4AB0-AC3B-B1FE9ADCE28A}"/>
              </a:ext>
            </a:extLst>
          </p:cNvPr>
          <p:cNvSpPr/>
          <p:nvPr/>
        </p:nvSpPr>
        <p:spPr>
          <a:xfrm>
            <a:off x="146599" y="3581442"/>
            <a:ext cx="9866800" cy="738664"/>
          </a:xfrm>
          <a:prstGeom prst="rect">
            <a:avLst/>
          </a:prstGeom>
        </p:spPr>
        <p:txBody>
          <a:bodyPr wrap="square">
            <a:spAutoFit/>
          </a:bodyPr>
          <a:lstStyle/>
          <a:p>
            <a:pPr algn="just"/>
            <a:r>
              <a:rPr lang="en-US" sz="14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There are limited circumstances when an alternative face covering is permitted by the Centers for Disease Control and Prevention (CDC) in lieu of a face mask in school settings set forth in guidance dated August 11, 2020 titled “Guidance for K-12 School Administrators on the Use of Cloth Face Coverings in Schools” </a:t>
            </a:r>
            <a:endParaRPr lang="en-US"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4C5C9224-1468-4815-B41A-9D9ED92C7717}"/>
              </a:ext>
            </a:extLst>
          </p:cNvPr>
          <p:cNvSpPr txBox="1"/>
          <p:nvPr/>
        </p:nvSpPr>
        <p:spPr>
          <a:xfrm>
            <a:off x="86358" y="1292810"/>
            <a:ext cx="338253" cy="369332"/>
          </a:xfrm>
          <a:prstGeom prst="rect">
            <a:avLst/>
          </a:prstGeom>
          <a:noFill/>
        </p:spPr>
        <p:txBody>
          <a:bodyPr wrap="square" rtlCol="0">
            <a:spAutoFit/>
          </a:bodyPr>
          <a:lstStyle/>
          <a:p>
            <a:r>
              <a:rPr lang="en-US" dirty="0">
                <a:solidFill>
                  <a:srgbClr val="002060"/>
                </a:solidFill>
              </a:rPr>
              <a:t>“</a:t>
            </a:r>
          </a:p>
        </p:txBody>
      </p:sp>
      <p:sp>
        <p:nvSpPr>
          <p:cNvPr id="16" name="TextBox 15">
            <a:extLst>
              <a:ext uri="{FF2B5EF4-FFF2-40B4-BE49-F238E27FC236}">
                <a16:creationId xmlns:a16="http://schemas.microsoft.com/office/drawing/2014/main" id="{D60E1924-26FB-4E61-B2F6-FE1F9E226516}"/>
              </a:ext>
            </a:extLst>
          </p:cNvPr>
          <p:cNvSpPr txBox="1"/>
          <p:nvPr/>
        </p:nvSpPr>
        <p:spPr>
          <a:xfrm rot="10800000">
            <a:off x="7829022" y="2611945"/>
            <a:ext cx="338253" cy="369332"/>
          </a:xfrm>
          <a:prstGeom prst="rect">
            <a:avLst/>
          </a:prstGeom>
          <a:noFill/>
        </p:spPr>
        <p:txBody>
          <a:bodyPr wrap="square" rtlCol="0">
            <a:spAutoFit/>
          </a:bodyPr>
          <a:lstStyle/>
          <a:p>
            <a:r>
              <a:rPr lang="en-US" dirty="0">
                <a:solidFill>
                  <a:srgbClr val="002060"/>
                </a:solidFill>
              </a:rPr>
              <a:t>“</a:t>
            </a:r>
          </a:p>
        </p:txBody>
      </p:sp>
      <p:sp>
        <p:nvSpPr>
          <p:cNvPr id="17" name="TextBox 16">
            <a:extLst>
              <a:ext uri="{FF2B5EF4-FFF2-40B4-BE49-F238E27FC236}">
                <a16:creationId xmlns:a16="http://schemas.microsoft.com/office/drawing/2014/main" id="{1F2BC68A-5FE1-4B3F-803D-EB856A2AAEA5}"/>
              </a:ext>
            </a:extLst>
          </p:cNvPr>
          <p:cNvSpPr txBox="1"/>
          <p:nvPr/>
        </p:nvSpPr>
        <p:spPr>
          <a:xfrm>
            <a:off x="37713" y="3557508"/>
            <a:ext cx="338253" cy="369332"/>
          </a:xfrm>
          <a:prstGeom prst="rect">
            <a:avLst/>
          </a:prstGeom>
          <a:noFill/>
        </p:spPr>
        <p:txBody>
          <a:bodyPr wrap="square" rtlCol="0">
            <a:spAutoFit/>
          </a:bodyPr>
          <a:lstStyle/>
          <a:p>
            <a:r>
              <a:rPr lang="en-US" dirty="0">
                <a:solidFill>
                  <a:srgbClr val="002060"/>
                </a:solidFill>
              </a:rPr>
              <a:t>“</a:t>
            </a:r>
          </a:p>
        </p:txBody>
      </p:sp>
      <p:sp>
        <p:nvSpPr>
          <p:cNvPr id="18" name="TextBox 17">
            <a:extLst>
              <a:ext uri="{FF2B5EF4-FFF2-40B4-BE49-F238E27FC236}">
                <a16:creationId xmlns:a16="http://schemas.microsoft.com/office/drawing/2014/main" id="{20985DDB-2D16-4E29-A4FC-A783075D257B}"/>
              </a:ext>
            </a:extLst>
          </p:cNvPr>
          <p:cNvSpPr txBox="1"/>
          <p:nvPr/>
        </p:nvSpPr>
        <p:spPr>
          <a:xfrm rot="10800000">
            <a:off x="7404954" y="3842507"/>
            <a:ext cx="342835" cy="369332"/>
          </a:xfrm>
          <a:prstGeom prst="rect">
            <a:avLst/>
          </a:prstGeom>
          <a:noFill/>
        </p:spPr>
        <p:txBody>
          <a:bodyPr wrap="square" rtlCol="0">
            <a:spAutoFit/>
          </a:bodyPr>
          <a:lstStyle/>
          <a:p>
            <a:r>
              <a:rPr lang="en-US" dirty="0">
                <a:solidFill>
                  <a:srgbClr val="002060"/>
                </a:solidFill>
              </a:rPr>
              <a:t>“</a:t>
            </a:r>
          </a:p>
        </p:txBody>
      </p:sp>
      <p:sp>
        <p:nvSpPr>
          <p:cNvPr id="3" name="TextBox 2">
            <a:extLst>
              <a:ext uri="{FF2B5EF4-FFF2-40B4-BE49-F238E27FC236}">
                <a16:creationId xmlns:a16="http://schemas.microsoft.com/office/drawing/2014/main" id="{CCBAC868-3A36-4967-9C4A-7E5BB55CE4BC}"/>
              </a:ext>
            </a:extLst>
          </p:cNvPr>
          <p:cNvSpPr txBox="1"/>
          <p:nvPr/>
        </p:nvSpPr>
        <p:spPr>
          <a:xfrm>
            <a:off x="146599" y="4577324"/>
            <a:ext cx="9574315" cy="615553"/>
          </a:xfrm>
          <a:prstGeom prst="rect">
            <a:avLst/>
          </a:prstGeom>
          <a:noFill/>
        </p:spPr>
        <p:txBody>
          <a:bodyPr wrap="square" rtlCol="0">
            <a:spAutoFit/>
          </a:bodyPr>
          <a:lstStyle/>
          <a:p>
            <a:r>
              <a:rPr lang="en-US" sz="2000" b="1" dirty="0">
                <a:solidFill>
                  <a:srgbClr val="1F497D">
                    <a:hueOff val="0"/>
                    <a:satOff val="0"/>
                    <a:lumOff val="0"/>
                    <a:alphaOff val="0"/>
                  </a:srgbClr>
                </a:solidFill>
                <a:latin typeface="Raleway Black" panose="020B0A03030101060003" pitchFamily="34" charset="0"/>
                <a:ea typeface="Lato" panose="020F0502020204030203" pitchFamily="34" charset="0"/>
                <a:cs typeface="Lato" panose="020F0502020204030203" pitchFamily="34" charset="0"/>
              </a:rPr>
              <a:t>Mask waiver available by contacting District General Counsel</a:t>
            </a:r>
          </a:p>
          <a:p>
            <a:r>
              <a:rPr lang="en-US" sz="14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A waiver does not mean that the student or staff will not wear anything.</a:t>
            </a:r>
          </a:p>
        </p:txBody>
      </p:sp>
    </p:spTree>
    <p:extLst>
      <p:ext uri="{BB962C8B-B14F-4D97-AF65-F5344CB8AC3E}">
        <p14:creationId xmlns:p14="http://schemas.microsoft.com/office/powerpoint/2010/main" val="1082541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06CDE-0A1D-4212-BDBB-3A623157CD8F}"/>
              </a:ext>
            </a:extLst>
          </p:cNvPr>
          <p:cNvSpPr>
            <a:spLocks noGrp="1"/>
          </p:cNvSpPr>
          <p:nvPr>
            <p:ph type="title"/>
          </p:nvPr>
        </p:nvSpPr>
        <p:spPr>
          <a:xfrm>
            <a:off x="111590" y="109009"/>
            <a:ext cx="9746318" cy="492443"/>
          </a:xfrm>
        </p:spPr>
        <p:txBody>
          <a:bodyPr/>
          <a:lstStyle/>
          <a:p>
            <a:r>
              <a:rPr lang="en-US" sz="3200" kern="1200" dirty="0">
                <a:solidFill>
                  <a:srgbClr val="FFC000"/>
                </a:solidFill>
                <a:latin typeface="Raleway Black" panose="020B0A03030101060003" pitchFamily="34" charset="0"/>
              </a:rPr>
              <a:t>Internal COVID-19 School Checklist</a:t>
            </a:r>
          </a:p>
        </p:txBody>
      </p:sp>
      <p:sp>
        <p:nvSpPr>
          <p:cNvPr id="4" name="Slide Number Placeholder 3">
            <a:extLst>
              <a:ext uri="{FF2B5EF4-FFF2-40B4-BE49-F238E27FC236}">
                <a16:creationId xmlns:a16="http://schemas.microsoft.com/office/drawing/2014/main" id="{231C1C63-AF4B-4098-89E2-78086DFF2A6B}"/>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6</a:t>
            </a:fld>
            <a:endParaRPr lang="en-US" dirty="0"/>
          </a:p>
        </p:txBody>
      </p:sp>
      <p:pic>
        <p:nvPicPr>
          <p:cNvPr id="5" name="Picture 4">
            <a:extLst>
              <a:ext uri="{FF2B5EF4-FFF2-40B4-BE49-F238E27FC236}">
                <a16:creationId xmlns:a16="http://schemas.microsoft.com/office/drawing/2014/main" id="{30DCCB85-E189-4519-A017-52D69E64D895}"/>
              </a:ext>
            </a:extLst>
          </p:cNvPr>
          <p:cNvPicPr>
            <a:picLocks noChangeAspect="1"/>
          </p:cNvPicPr>
          <p:nvPr/>
        </p:nvPicPr>
        <p:blipFill>
          <a:blip r:embed="rId2"/>
          <a:stretch>
            <a:fillRect/>
          </a:stretch>
        </p:blipFill>
        <p:spPr>
          <a:xfrm>
            <a:off x="1256319" y="796290"/>
            <a:ext cx="3652239" cy="4442460"/>
          </a:xfrm>
          <a:prstGeom prst="rect">
            <a:avLst/>
          </a:prstGeom>
        </p:spPr>
      </p:pic>
      <p:pic>
        <p:nvPicPr>
          <p:cNvPr id="6" name="Picture 5">
            <a:extLst>
              <a:ext uri="{FF2B5EF4-FFF2-40B4-BE49-F238E27FC236}">
                <a16:creationId xmlns:a16="http://schemas.microsoft.com/office/drawing/2014/main" id="{A48E3F0F-9443-4DEB-9B7E-4D837C218D78}"/>
              </a:ext>
            </a:extLst>
          </p:cNvPr>
          <p:cNvPicPr>
            <a:picLocks noChangeAspect="1"/>
          </p:cNvPicPr>
          <p:nvPr/>
        </p:nvPicPr>
        <p:blipFill>
          <a:blip r:embed="rId3"/>
          <a:stretch>
            <a:fillRect/>
          </a:stretch>
        </p:blipFill>
        <p:spPr>
          <a:xfrm>
            <a:off x="5450242" y="754380"/>
            <a:ext cx="3509025" cy="4442460"/>
          </a:xfrm>
          <a:prstGeom prst="rect">
            <a:avLst/>
          </a:prstGeom>
        </p:spPr>
      </p:pic>
    </p:spTree>
    <p:extLst>
      <p:ext uri="{BB962C8B-B14F-4D97-AF65-F5344CB8AC3E}">
        <p14:creationId xmlns:p14="http://schemas.microsoft.com/office/powerpoint/2010/main" val="304169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43A6B481-4CAB-432A-B56E-D0D6C14D7739}"/>
              </a:ext>
            </a:extLst>
          </p:cNvPr>
          <p:cNvPicPr>
            <a:picLocks noChangeAspect="1"/>
          </p:cNvPicPr>
          <p:nvPr/>
        </p:nvPicPr>
        <p:blipFill>
          <a:blip r:embed="rId3"/>
          <a:stretch>
            <a:fillRect/>
          </a:stretch>
        </p:blipFill>
        <p:spPr>
          <a:xfrm>
            <a:off x="1974164" y="794725"/>
            <a:ext cx="3804568" cy="4862957"/>
          </a:xfrm>
          <a:prstGeom prst="rect">
            <a:avLst/>
          </a:prstGeom>
        </p:spPr>
      </p:pic>
      <p:sp>
        <p:nvSpPr>
          <p:cNvPr id="6" name="Rectangle 5">
            <a:extLst>
              <a:ext uri="{FF2B5EF4-FFF2-40B4-BE49-F238E27FC236}">
                <a16:creationId xmlns:a16="http://schemas.microsoft.com/office/drawing/2014/main" id="{254C8EFF-B7F6-45F9-B7D0-562AF8985654}"/>
              </a:ext>
            </a:extLst>
          </p:cNvPr>
          <p:cNvSpPr/>
          <p:nvPr/>
        </p:nvSpPr>
        <p:spPr>
          <a:xfrm>
            <a:off x="0" y="-138"/>
            <a:ext cx="9300519" cy="74140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p:nvPr/>
        </p:nvSpPr>
        <p:spPr>
          <a:xfrm>
            <a:off x="0" y="3036506"/>
            <a:ext cx="1354314" cy="2678642"/>
          </a:xfrm>
          <a:custGeom>
            <a:avLst/>
            <a:gdLst/>
            <a:ahLst/>
            <a:cxnLst/>
            <a:rect l="l" t="t" r="r" b="b"/>
            <a:pathLst>
              <a:path w="2437765" h="4821555">
                <a:moveTo>
                  <a:pt x="0" y="4475893"/>
                </a:moveTo>
                <a:lnTo>
                  <a:pt x="0" y="0"/>
                </a:lnTo>
                <a:lnTo>
                  <a:pt x="458914" y="907806"/>
                </a:lnTo>
                <a:lnTo>
                  <a:pt x="2437256" y="4821288"/>
                </a:lnTo>
                <a:lnTo>
                  <a:pt x="174604" y="4821288"/>
                </a:lnTo>
                <a:lnTo>
                  <a:pt x="0" y="4475893"/>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5" name="object 5"/>
          <p:cNvSpPr/>
          <p:nvPr/>
        </p:nvSpPr>
        <p:spPr>
          <a:xfrm>
            <a:off x="8901550" y="-15858"/>
            <a:ext cx="1258711" cy="2348089"/>
          </a:xfrm>
          <a:custGeom>
            <a:avLst/>
            <a:gdLst/>
            <a:ahLst/>
            <a:cxnLst/>
            <a:rect l="l" t="t" r="r" b="b"/>
            <a:pathLst>
              <a:path w="2265680" h="4226560">
                <a:moveTo>
                  <a:pt x="2265209" y="4226333"/>
                </a:moveTo>
                <a:lnTo>
                  <a:pt x="0" y="36215"/>
                </a:lnTo>
                <a:lnTo>
                  <a:pt x="66991" y="0"/>
                </a:lnTo>
                <a:lnTo>
                  <a:pt x="2265209" y="0"/>
                </a:lnTo>
                <a:lnTo>
                  <a:pt x="2265209" y="4226333"/>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10" name="Title 1">
            <a:extLst>
              <a:ext uri="{FF2B5EF4-FFF2-40B4-BE49-F238E27FC236}">
                <a16:creationId xmlns:a16="http://schemas.microsoft.com/office/drawing/2014/main" id="{4AFF7460-334D-4965-880F-BC1D0F709EF2}"/>
              </a:ext>
            </a:extLst>
          </p:cNvPr>
          <p:cNvSpPr txBox="1">
            <a:spLocks/>
          </p:cNvSpPr>
          <p:nvPr/>
        </p:nvSpPr>
        <p:spPr>
          <a:xfrm>
            <a:off x="52229" y="57318"/>
            <a:ext cx="9196059" cy="829929"/>
          </a:xfrm>
          <a:prstGeom prst="rect">
            <a:avLst/>
          </a:prstGeom>
        </p:spPr>
        <p:txBody>
          <a:bodyPr/>
          <a:lstStyle>
            <a:lvl1pPr>
              <a:defRPr>
                <a:latin typeface="+mj-lt"/>
                <a:ea typeface="+mj-ea"/>
                <a:cs typeface="+mj-cs"/>
              </a:defRPr>
            </a:lvl1pPr>
          </a:lstStyle>
          <a:p>
            <a:r>
              <a:rPr lang="en-US" sz="3200" dirty="0">
                <a:solidFill>
                  <a:srgbClr val="FFC000"/>
                </a:solidFill>
                <a:cs typeface="Lato Heavy"/>
              </a:rPr>
              <a:t>Back to School Checklist</a:t>
            </a:r>
            <a:endParaRPr lang="en-US" sz="3200" dirty="0">
              <a:ln w="3175">
                <a:noFill/>
              </a:ln>
              <a:solidFill>
                <a:schemeClr val="bg1"/>
              </a:solidFill>
            </a:endParaRPr>
          </a:p>
        </p:txBody>
      </p:sp>
      <p:pic>
        <p:nvPicPr>
          <p:cNvPr id="11" name="Picture 10">
            <a:extLst>
              <a:ext uri="{FF2B5EF4-FFF2-40B4-BE49-F238E27FC236}">
                <a16:creationId xmlns:a16="http://schemas.microsoft.com/office/drawing/2014/main" id="{5BC7D574-74E8-4785-9CD5-5864947EE5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2799" y="65925"/>
            <a:ext cx="658141" cy="592327"/>
          </a:xfrm>
          <a:prstGeom prst="rect">
            <a:avLst/>
          </a:prstGeom>
        </p:spPr>
      </p:pic>
      <p:sp>
        <p:nvSpPr>
          <p:cNvPr id="4" name="Slide Number Placeholder 3">
            <a:extLst>
              <a:ext uri="{FF2B5EF4-FFF2-40B4-BE49-F238E27FC236}">
                <a16:creationId xmlns:a16="http://schemas.microsoft.com/office/drawing/2014/main" id="{D9F4C385-208C-460A-B84F-7CEBA8B21417}"/>
              </a:ext>
            </a:extLst>
          </p:cNvPr>
          <p:cNvSpPr>
            <a:spLocks noGrp="1"/>
          </p:cNvSpPr>
          <p:nvPr>
            <p:ph type="sldNum" sz="quarter" idx="7"/>
          </p:nvPr>
        </p:nvSpPr>
        <p:spPr/>
        <p:txBody>
          <a:bodyPr/>
          <a:lstStyle/>
          <a:p>
            <a:fld id="{B6F15528-21DE-4FAA-801E-634DDDAF4B2B}" type="slidenum">
              <a:rPr lang="en-US" smtClean="0"/>
              <a:t>7</a:t>
            </a:fld>
            <a:endParaRPr lang="en-US" dirty="0"/>
          </a:p>
        </p:txBody>
      </p:sp>
      <p:sp>
        <p:nvSpPr>
          <p:cNvPr id="3" name="object 3"/>
          <p:cNvSpPr/>
          <p:nvPr/>
        </p:nvSpPr>
        <p:spPr>
          <a:xfrm>
            <a:off x="0" y="4545680"/>
            <a:ext cx="2187575" cy="1169458"/>
          </a:xfrm>
          <a:custGeom>
            <a:avLst/>
            <a:gdLst/>
            <a:ahLst/>
            <a:cxnLst/>
            <a:rect l="l" t="t" r="r" b="b"/>
            <a:pathLst>
              <a:path w="3937635" h="2105025">
                <a:moveTo>
                  <a:pt x="0" y="2104775"/>
                </a:moveTo>
                <a:lnTo>
                  <a:pt x="0" y="0"/>
                </a:lnTo>
                <a:lnTo>
                  <a:pt x="2546149" y="1361110"/>
                </a:lnTo>
                <a:lnTo>
                  <a:pt x="3937280" y="2104775"/>
                </a:lnTo>
                <a:lnTo>
                  <a:pt x="0" y="2104775"/>
                </a:lnTo>
                <a:close/>
              </a:path>
            </a:pathLst>
          </a:custGeom>
          <a:solidFill>
            <a:srgbClr val="04092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15" name="TextBox 14">
            <a:extLst>
              <a:ext uri="{FF2B5EF4-FFF2-40B4-BE49-F238E27FC236}">
                <a16:creationId xmlns:a16="http://schemas.microsoft.com/office/drawing/2014/main" id="{0D74D76E-B4FD-445C-8C09-5F7D4362D126}"/>
              </a:ext>
            </a:extLst>
          </p:cNvPr>
          <p:cNvSpPr txBox="1"/>
          <p:nvPr/>
        </p:nvSpPr>
        <p:spPr>
          <a:xfrm>
            <a:off x="6440261" y="2250441"/>
            <a:ext cx="2234182" cy="443332"/>
          </a:xfrm>
          <a:prstGeom prst="rect">
            <a:avLst/>
          </a:prstGeom>
          <a:solidFill>
            <a:schemeClr val="bg1"/>
          </a:solidFill>
          <a:ln>
            <a:solidFill>
              <a:schemeClr val="bg1"/>
            </a:solidFill>
          </a:ln>
        </p:spPr>
        <p:txBody>
          <a:bodyPr wrap="square" rtlCol="0">
            <a:spAutoFit/>
          </a:bodyPr>
          <a:lstStyle/>
          <a:p>
            <a:endParaRPr lang="en-US" dirty="0"/>
          </a:p>
        </p:txBody>
      </p:sp>
      <p:pic>
        <p:nvPicPr>
          <p:cNvPr id="7" name="Picture 6">
            <a:extLst>
              <a:ext uri="{FF2B5EF4-FFF2-40B4-BE49-F238E27FC236}">
                <a16:creationId xmlns:a16="http://schemas.microsoft.com/office/drawing/2014/main" id="{2D22B137-0247-49B7-A585-D5853F4BE081}"/>
              </a:ext>
            </a:extLst>
          </p:cNvPr>
          <p:cNvPicPr>
            <a:picLocks noChangeAspect="1"/>
          </p:cNvPicPr>
          <p:nvPr/>
        </p:nvPicPr>
        <p:blipFill>
          <a:blip r:embed="rId5"/>
          <a:stretch>
            <a:fillRect/>
          </a:stretch>
        </p:blipFill>
        <p:spPr>
          <a:xfrm>
            <a:off x="6819618" y="1193155"/>
            <a:ext cx="2428670" cy="1907943"/>
          </a:xfrm>
          <a:prstGeom prst="rect">
            <a:avLst/>
          </a:prstGeom>
        </p:spPr>
      </p:pic>
      <p:pic>
        <p:nvPicPr>
          <p:cNvPr id="8" name="Picture 7">
            <a:extLst>
              <a:ext uri="{FF2B5EF4-FFF2-40B4-BE49-F238E27FC236}">
                <a16:creationId xmlns:a16="http://schemas.microsoft.com/office/drawing/2014/main" id="{066CE9CD-3673-429A-89BE-06D21F489B74}"/>
              </a:ext>
            </a:extLst>
          </p:cNvPr>
          <p:cNvPicPr>
            <a:picLocks noChangeAspect="1"/>
          </p:cNvPicPr>
          <p:nvPr/>
        </p:nvPicPr>
        <p:blipFill>
          <a:blip r:embed="rId6"/>
          <a:stretch>
            <a:fillRect/>
          </a:stretch>
        </p:blipFill>
        <p:spPr>
          <a:xfrm>
            <a:off x="6763119" y="3314819"/>
            <a:ext cx="2928620" cy="965726"/>
          </a:xfrm>
          <a:prstGeom prst="rect">
            <a:avLst/>
          </a:prstGeom>
        </p:spPr>
      </p:pic>
      <p:sp>
        <p:nvSpPr>
          <p:cNvPr id="17" name="TextBox 16">
            <a:extLst>
              <a:ext uri="{FF2B5EF4-FFF2-40B4-BE49-F238E27FC236}">
                <a16:creationId xmlns:a16="http://schemas.microsoft.com/office/drawing/2014/main" id="{CC0E6898-C1EE-48FD-B7EA-F7D1DBA8E080}"/>
              </a:ext>
            </a:extLst>
          </p:cNvPr>
          <p:cNvSpPr txBox="1"/>
          <p:nvPr/>
        </p:nvSpPr>
        <p:spPr>
          <a:xfrm>
            <a:off x="6675529" y="3103032"/>
            <a:ext cx="625492" cy="338554"/>
          </a:xfrm>
          <a:prstGeom prst="rect">
            <a:avLst/>
          </a:prstGeom>
          <a:noFill/>
        </p:spPr>
        <p:txBody>
          <a:bodyPr wrap="none" rtlCol="0">
            <a:spAutoFit/>
          </a:bodyPr>
          <a:lstStyle/>
          <a:p>
            <a:r>
              <a:rPr lang="en-US" sz="1600" b="1" dirty="0">
                <a:effectLst>
                  <a:outerShdw blurRad="38100" dist="38100" dir="2700000" algn="tl">
                    <a:srgbClr val="000000">
                      <a:alpha val="43137"/>
                    </a:srgbClr>
                  </a:outerShdw>
                </a:effectLst>
                <a:latin typeface="Raleway" panose="020B0503030101060003" pitchFamily="34" charset="0"/>
              </a:rPr>
              <a:t>K-12</a:t>
            </a:r>
            <a:endParaRPr lang="en-US" sz="1600" dirty="0">
              <a:effectLst>
                <a:outerShdw blurRad="38100" dist="38100" dir="2700000" algn="tl">
                  <a:srgbClr val="000000">
                    <a:alpha val="43137"/>
                  </a:srgbClr>
                </a:outerShdw>
              </a:effectLst>
              <a:latin typeface="Raleway" panose="020B0503030101060003" pitchFamily="34" charset="0"/>
            </a:endParaRPr>
          </a:p>
        </p:txBody>
      </p:sp>
      <p:pic>
        <p:nvPicPr>
          <p:cNvPr id="9" name="Picture 8">
            <a:extLst>
              <a:ext uri="{FF2B5EF4-FFF2-40B4-BE49-F238E27FC236}">
                <a16:creationId xmlns:a16="http://schemas.microsoft.com/office/drawing/2014/main" id="{131932C4-92F4-48E4-AF3D-744AD25AA664}"/>
              </a:ext>
            </a:extLst>
          </p:cNvPr>
          <p:cNvPicPr>
            <a:picLocks noChangeAspect="1"/>
          </p:cNvPicPr>
          <p:nvPr/>
        </p:nvPicPr>
        <p:blipFill>
          <a:blip r:embed="rId7"/>
          <a:stretch>
            <a:fillRect/>
          </a:stretch>
        </p:blipFill>
        <p:spPr>
          <a:xfrm>
            <a:off x="7160260" y="4592669"/>
            <a:ext cx="2231390" cy="788956"/>
          </a:xfrm>
          <a:prstGeom prst="rect">
            <a:avLst/>
          </a:prstGeom>
        </p:spPr>
      </p:pic>
      <p:sp>
        <p:nvSpPr>
          <p:cNvPr id="18" name="TextBox 17">
            <a:extLst>
              <a:ext uri="{FF2B5EF4-FFF2-40B4-BE49-F238E27FC236}">
                <a16:creationId xmlns:a16="http://schemas.microsoft.com/office/drawing/2014/main" id="{215B30FD-46D6-448B-8D30-7AF28096D337}"/>
              </a:ext>
            </a:extLst>
          </p:cNvPr>
          <p:cNvSpPr txBox="1"/>
          <p:nvPr/>
        </p:nvSpPr>
        <p:spPr>
          <a:xfrm>
            <a:off x="6675529" y="4352568"/>
            <a:ext cx="1723549" cy="338554"/>
          </a:xfrm>
          <a:prstGeom prst="rect">
            <a:avLst/>
          </a:prstGeom>
          <a:noFill/>
        </p:spPr>
        <p:txBody>
          <a:bodyPr wrap="none" rtlCol="0">
            <a:spAutoFit/>
          </a:bodyPr>
          <a:lstStyle/>
          <a:p>
            <a:r>
              <a:rPr lang="en-US" sz="1600" b="1" dirty="0">
                <a:effectLst>
                  <a:outerShdw blurRad="38100" dist="38100" dir="2700000" algn="tl">
                    <a:srgbClr val="000000">
                      <a:alpha val="43137"/>
                    </a:srgbClr>
                  </a:outerShdw>
                </a:effectLst>
                <a:latin typeface="Raleway" panose="020B0503030101060003" pitchFamily="34" charset="0"/>
              </a:rPr>
              <a:t>Post Secondary</a:t>
            </a:r>
            <a:endParaRPr lang="en-US" sz="1600" dirty="0">
              <a:effectLst>
                <a:outerShdw blurRad="38100" dist="38100" dir="2700000" algn="tl">
                  <a:srgbClr val="000000">
                    <a:alpha val="43137"/>
                  </a:srgbClr>
                </a:outerShdw>
              </a:effectLst>
              <a:latin typeface="Raleway" panose="020B0503030101060003" pitchFamily="34" charset="0"/>
            </a:endParaRPr>
          </a:p>
        </p:txBody>
      </p:sp>
    </p:spTree>
    <p:extLst>
      <p:ext uri="{BB962C8B-B14F-4D97-AF65-F5344CB8AC3E}">
        <p14:creationId xmlns:p14="http://schemas.microsoft.com/office/powerpoint/2010/main" val="3276465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4C8EFF-B7F6-45F9-B7D0-562AF8985654}"/>
              </a:ext>
            </a:extLst>
          </p:cNvPr>
          <p:cNvSpPr/>
          <p:nvPr/>
        </p:nvSpPr>
        <p:spPr>
          <a:xfrm>
            <a:off x="0" y="-138"/>
            <a:ext cx="9300519" cy="74140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p:nvPr/>
        </p:nvSpPr>
        <p:spPr>
          <a:xfrm>
            <a:off x="0" y="3017627"/>
            <a:ext cx="1354314" cy="2678642"/>
          </a:xfrm>
          <a:custGeom>
            <a:avLst/>
            <a:gdLst/>
            <a:ahLst/>
            <a:cxnLst/>
            <a:rect l="l" t="t" r="r" b="b"/>
            <a:pathLst>
              <a:path w="2437765" h="4821555">
                <a:moveTo>
                  <a:pt x="0" y="4475893"/>
                </a:moveTo>
                <a:lnTo>
                  <a:pt x="0" y="0"/>
                </a:lnTo>
                <a:lnTo>
                  <a:pt x="458914" y="907806"/>
                </a:lnTo>
                <a:lnTo>
                  <a:pt x="2437256" y="4821288"/>
                </a:lnTo>
                <a:lnTo>
                  <a:pt x="174604" y="4821288"/>
                </a:lnTo>
                <a:lnTo>
                  <a:pt x="0" y="4475893"/>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5" name="object 5"/>
          <p:cNvSpPr/>
          <p:nvPr/>
        </p:nvSpPr>
        <p:spPr>
          <a:xfrm>
            <a:off x="8901550" y="-15858"/>
            <a:ext cx="1258711" cy="2348089"/>
          </a:xfrm>
          <a:custGeom>
            <a:avLst/>
            <a:gdLst/>
            <a:ahLst/>
            <a:cxnLst/>
            <a:rect l="l" t="t" r="r" b="b"/>
            <a:pathLst>
              <a:path w="2265680" h="4226560">
                <a:moveTo>
                  <a:pt x="2265209" y="4226333"/>
                </a:moveTo>
                <a:lnTo>
                  <a:pt x="0" y="36215"/>
                </a:lnTo>
                <a:lnTo>
                  <a:pt x="66991" y="0"/>
                </a:lnTo>
                <a:lnTo>
                  <a:pt x="2265209" y="0"/>
                </a:lnTo>
                <a:lnTo>
                  <a:pt x="2265209" y="4226333"/>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10" name="Title 1">
            <a:extLst>
              <a:ext uri="{FF2B5EF4-FFF2-40B4-BE49-F238E27FC236}">
                <a16:creationId xmlns:a16="http://schemas.microsoft.com/office/drawing/2014/main" id="{4AFF7460-334D-4965-880F-BC1D0F709EF2}"/>
              </a:ext>
            </a:extLst>
          </p:cNvPr>
          <p:cNvSpPr txBox="1">
            <a:spLocks/>
          </p:cNvSpPr>
          <p:nvPr/>
        </p:nvSpPr>
        <p:spPr>
          <a:xfrm>
            <a:off x="52229" y="57318"/>
            <a:ext cx="9196059" cy="829929"/>
          </a:xfrm>
          <a:prstGeom prst="rect">
            <a:avLst/>
          </a:prstGeom>
        </p:spPr>
        <p:txBody>
          <a:bodyPr/>
          <a:lstStyle>
            <a:lvl1pPr>
              <a:defRPr>
                <a:latin typeface="+mj-lt"/>
                <a:ea typeface="+mj-ea"/>
                <a:cs typeface="+mj-cs"/>
              </a:defRPr>
            </a:lvl1pPr>
          </a:lstStyle>
          <a:p>
            <a:r>
              <a:rPr lang="en-US" sz="3200" dirty="0">
                <a:solidFill>
                  <a:srgbClr val="FFC000"/>
                </a:solidFill>
                <a:cs typeface="Lato Heavy"/>
              </a:rPr>
              <a:t>Student &amp; Staff Daily Questionnaire</a:t>
            </a:r>
            <a:endParaRPr lang="en-US" sz="3200" dirty="0">
              <a:ln w="3175">
                <a:noFill/>
              </a:ln>
              <a:solidFill>
                <a:schemeClr val="bg1"/>
              </a:solidFill>
            </a:endParaRPr>
          </a:p>
        </p:txBody>
      </p:sp>
      <p:pic>
        <p:nvPicPr>
          <p:cNvPr id="11" name="Picture 10">
            <a:extLst>
              <a:ext uri="{FF2B5EF4-FFF2-40B4-BE49-F238E27FC236}">
                <a16:creationId xmlns:a16="http://schemas.microsoft.com/office/drawing/2014/main" id="{5BC7D574-74E8-4785-9CD5-5864947EE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799" y="65925"/>
            <a:ext cx="658141" cy="592327"/>
          </a:xfrm>
          <a:prstGeom prst="rect">
            <a:avLst/>
          </a:prstGeom>
        </p:spPr>
      </p:pic>
      <p:sp>
        <p:nvSpPr>
          <p:cNvPr id="4" name="Slide Number Placeholder 3">
            <a:extLst>
              <a:ext uri="{FF2B5EF4-FFF2-40B4-BE49-F238E27FC236}">
                <a16:creationId xmlns:a16="http://schemas.microsoft.com/office/drawing/2014/main" id="{D9F4C385-208C-460A-B84F-7CEBA8B21417}"/>
              </a:ext>
            </a:extLst>
          </p:cNvPr>
          <p:cNvSpPr>
            <a:spLocks noGrp="1"/>
          </p:cNvSpPr>
          <p:nvPr>
            <p:ph type="sldNum" sz="quarter" idx="7"/>
          </p:nvPr>
        </p:nvSpPr>
        <p:spPr/>
        <p:txBody>
          <a:bodyPr/>
          <a:lstStyle/>
          <a:p>
            <a:fld id="{B6F15528-21DE-4FAA-801E-634DDDAF4B2B}" type="slidenum">
              <a:rPr lang="en-US" smtClean="0"/>
              <a:t>8</a:t>
            </a:fld>
            <a:endParaRPr lang="en-US"/>
          </a:p>
        </p:txBody>
      </p:sp>
      <p:sp>
        <p:nvSpPr>
          <p:cNvPr id="3" name="object 3"/>
          <p:cNvSpPr/>
          <p:nvPr/>
        </p:nvSpPr>
        <p:spPr>
          <a:xfrm>
            <a:off x="0" y="4545680"/>
            <a:ext cx="2187575" cy="1169458"/>
          </a:xfrm>
          <a:custGeom>
            <a:avLst/>
            <a:gdLst/>
            <a:ahLst/>
            <a:cxnLst/>
            <a:rect l="l" t="t" r="r" b="b"/>
            <a:pathLst>
              <a:path w="3937635" h="2105025">
                <a:moveTo>
                  <a:pt x="0" y="2104775"/>
                </a:moveTo>
                <a:lnTo>
                  <a:pt x="0" y="0"/>
                </a:lnTo>
                <a:lnTo>
                  <a:pt x="2546149" y="1361110"/>
                </a:lnTo>
                <a:lnTo>
                  <a:pt x="3937280" y="2104775"/>
                </a:lnTo>
                <a:lnTo>
                  <a:pt x="0" y="2104775"/>
                </a:lnTo>
                <a:close/>
              </a:path>
            </a:pathLst>
          </a:custGeom>
          <a:solidFill>
            <a:srgbClr val="04092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15" name="TextBox 14">
            <a:extLst>
              <a:ext uri="{FF2B5EF4-FFF2-40B4-BE49-F238E27FC236}">
                <a16:creationId xmlns:a16="http://schemas.microsoft.com/office/drawing/2014/main" id="{0D74D76E-B4FD-445C-8C09-5F7D4362D126}"/>
              </a:ext>
            </a:extLst>
          </p:cNvPr>
          <p:cNvSpPr txBox="1"/>
          <p:nvPr/>
        </p:nvSpPr>
        <p:spPr>
          <a:xfrm>
            <a:off x="6440261" y="2250441"/>
            <a:ext cx="2234182" cy="443332"/>
          </a:xfrm>
          <a:prstGeom prst="rect">
            <a:avLst/>
          </a:prstGeom>
          <a:solidFill>
            <a:schemeClr val="bg1"/>
          </a:solidFill>
          <a:ln>
            <a:solidFill>
              <a:schemeClr val="bg1"/>
            </a:solidFill>
          </a:ln>
        </p:spPr>
        <p:txBody>
          <a:bodyPr wrap="square" rtlCol="0">
            <a:spAutoFit/>
          </a:bodyPr>
          <a:lstStyle/>
          <a:p>
            <a:endParaRPr lang="en-US" dirty="0"/>
          </a:p>
        </p:txBody>
      </p:sp>
      <p:pic>
        <p:nvPicPr>
          <p:cNvPr id="20" name="Picture 19">
            <a:extLst>
              <a:ext uri="{FF2B5EF4-FFF2-40B4-BE49-F238E27FC236}">
                <a16:creationId xmlns:a16="http://schemas.microsoft.com/office/drawing/2014/main" id="{4BCE5290-D594-42D7-8D13-65F4C9A1AB6A}"/>
              </a:ext>
            </a:extLst>
          </p:cNvPr>
          <p:cNvPicPr>
            <a:picLocks noChangeAspect="1"/>
          </p:cNvPicPr>
          <p:nvPr/>
        </p:nvPicPr>
        <p:blipFill>
          <a:blip r:embed="rId4"/>
          <a:stretch>
            <a:fillRect/>
          </a:stretch>
        </p:blipFill>
        <p:spPr>
          <a:xfrm>
            <a:off x="124480" y="1358052"/>
            <a:ext cx="1083569" cy="829929"/>
          </a:xfrm>
          <a:prstGeom prst="rect">
            <a:avLst/>
          </a:prstGeom>
        </p:spPr>
      </p:pic>
      <p:sp>
        <p:nvSpPr>
          <p:cNvPr id="7" name="TextBox 6">
            <a:extLst>
              <a:ext uri="{FF2B5EF4-FFF2-40B4-BE49-F238E27FC236}">
                <a16:creationId xmlns:a16="http://schemas.microsoft.com/office/drawing/2014/main" id="{4139B287-01CC-45DA-A8AA-8B78F561BD8D}"/>
              </a:ext>
            </a:extLst>
          </p:cNvPr>
          <p:cNvSpPr txBox="1"/>
          <p:nvPr/>
        </p:nvSpPr>
        <p:spPr>
          <a:xfrm>
            <a:off x="1709854" y="3152018"/>
            <a:ext cx="8266770" cy="1754326"/>
          </a:xfrm>
          <a:prstGeom prst="rect">
            <a:avLst/>
          </a:prstGeom>
          <a:noFill/>
        </p:spPr>
        <p:txBody>
          <a:bodyPr wrap="square" rtlCol="0">
            <a:spAutoFit/>
          </a:bodyPr>
          <a:lstStyle/>
          <a:p>
            <a:pPr marL="342900" indent="-342900" algn="just">
              <a:buFont typeface="+mj-lt"/>
              <a:buAutoNum type="arabicPeriod"/>
            </a:pPr>
            <a:r>
              <a:rPr lang="en-US" dirty="0">
                <a:latin typeface="Raleway" panose="020B0503030101060003" pitchFamily="34" charset="0"/>
              </a:rPr>
              <a:t>Do you have any COVID-19 symptoms?</a:t>
            </a:r>
          </a:p>
          <a:p>
            <a:pPr marL="342900" indent="-342900" algn="just">
              <a:buFont typeface="+mj-lt"/>
              <a:buAutoNum type="arabicPeriod"/>
            </a:pPr>
            <a:endParaRPr lang="en-US" dirty="0">
              <a:latin typeface="Raleway" panose="020B0503030101060003" pitchFamily="34" charset="0"/>
            </a:endParaRPr>
          </a:p>
          <a:p>
            <a:pPr marL="342900" indent="-342900" algn="just">
              <a:buFont typeface="+mj-lt"/>
              <a:buAutoNum type="arabicPeriod"/>
            </a:pPr>
            <a:r>
              <a:rPr lang="en-US" dirty="0">
                <a:latin typeface="Raleway" panose="020B0503030101060003" pitchFamily="34" charset="0"/>
              </a:rPr>
              <a:t>Have you or a family member been tested for COVID-19 in the last 14 days due to a confirmed COVID-19 exposure or symptoms?</a:t>
            </a:r>
          </a:p>
          <a:p>
            <a:pPr marL="342900" indent="-342900" algn="just">
              <a:buFont typeface="+mj-lt"/>
              <a:buAutoNum type="arabicPeriod"/>
            </a:pPr>
            <a:endParaRPr lang="en-US" dirty="0">
              <a:latin typeface="Raleway" panose="020B0503030101060003" pitchFamily="34" charset="0"/>
            </a:endParaRPr>
          </a:p>
          <a:p>
            <a:pPr marL="342900" indent="-342900" algn="just">
              <a:buFont typeface="+mj-lt"/>
              <a:buAutoNum type="arabicPeriod"/>
            </a:pPr>
            <a:r>
              <a:rPr lang="en-US" dirty="0">
                <a:latin typeface="Raleway" panose="020B0503030101060003" pitchFamily="34" charset="0"/>
              </a:rPr>
              <a:t>Have you been exposed to a (positive) COVID-19 case in the last 14 days?</a:t>
            </a:r>
          </a:p>
        </p:txBody>
      </p:sp>
      <p:pic>
        <p:nvPicPr>
          <p:cNvPr id="22" name="Picture 6" descr="Teacher Cliparts Transparent - Cliparts Zone">
            <a:extLst>
              <a:ext uri="{FF2B5EF4-FFF2-40B4-BE49-F238E27FC236}">
                <a16:creationId xmlns:a16="http://schemas.microsoft.com/office/drawing/2014/main" id="{DC21058B-75E2-427F-93F3-2D1A2A42FC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365" t="6551" r="22965"/>
          <a:stretch/>
        </p:blipFill>
        <p:spPr bwMode="auto">
          <a:xfrm>
            <a:off x="933446" y="3210272"/>
            <a:ext cx="776408" cy="1460702"/>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DC56D45F-9F7D-49C5-9FAE-E3F833D58786}"/>
              </a:ext>
            </a:extLst>
          </p:cNvPr>
          <p:cNvSpPr txBox="1"/>
          <p:nvPr/>
        </p:nvSpPr>
        <p:spPr>
          <a:xfrm>
            <a:off x="1257862" y="953310"/>
            <a:ext cx="8266770" cy="1754326"/>
          </a:xfrm>
          <a:prstGeom prst="rect">
            <a:avLst/>
          </a:prstGeom>
          <a:noFill/>
        </p:spPr>
        <p:txBody>
          <a:bodyPr wrap="square" rtlCol="0">
            <a:spAutoFit/>
          </a:bodyPr>
          <a:lstStyle/>
          <a:p>
            <a:pPr marL="342900" indent="-342900" algn="just">
              <a:buFont typeface="+mj-lt"/>
              <a:buAutoNum type="arabicPeriod"/>
            </a:pPr>
            <a:r>
              <a:rPr lang="en-US" dirty="0">
                <a:latin typeface="Raleway" panose="020B0503030101060003" pitchFamily="34" charset="0"/>
              </a:rPr>
              <a:t>Are you sick with flu-like symptoms?</a:t>
            </a:r>
          </a:p>
          <a:p>
            <a:pPr marL="342900" indent="-342900" algn="just">
              <a:buFont typeface="+mj-lt"/>
              <a:buAutoNum type="arabicPeriod"/>
            </a:pPr>
            <a:endParaRPr lang="en-US" dirty="0">
              <a:latin typeface="Raleway" panose="020B0503030101060003" pitchFamily="34" charset="0"/>
            </a:endParaRPr>
          </a:p>
          <a:p>
            <a:pPr marL="342900" indent="-342900" algn="just">
              <a:buFont typeface="+mj-lt"/>
              <a:buAutoNum type="arabicPeriod"/>
            </a:pPr>
            <a:r>
              <a:rPr lang="en-US" dirty="0">
                <a:latin typeface="Raleway" panose="020B0503030101060003" pitchFamily="34" charset="0"/>
              </a:rPr>
              <a:t>Have you or someone living in your house been tested in the last 14 days due to a confirmed COVID-19 exposure or symptoms?</a:t>
            </a:r>
          </a:p>
          <a:p>
            <a:pPr marL="342900" indent="-342900" algn="just">
              <a:buFont typeface="+mj-lt"/>
              <a:buAutoNum type="arabicPeriod"/>
            </a:pPr>
            <a:endParaRPr lang="en-US" dirty="0">
              <a:latin typeface="Raleway" panose="020B0503030101060003" pitchFamily="34" charset="0"/>
            </a:endParaRPr>
          </a:p>
          <a:p>
            <a:pPr marL="342900" indent="-342900" algn="just">
              <a:buFont typeface="+mj-lt"/>
              <a:buAutoNum type="arabicPeriod"/>
            </a:pPr>
            <a:r>
              <a:rPr lang="en-US" dirty="0">
                <a:latin typeface="Raleway" panose="020B0503030101060003" pitchFamily="34" charset="0"/>
              </a:rPr>
              <a:t>Have you been exposed to a </a:t>
            </a:r>
            <a:r>
              <a:rPr lang="en-US" u="sng" dirty="0">
                <a:latin typeface="Raleway" panose="020B0503030101060003" pitchFamily="34" charset="0"/>
              </a:rPr>
              <a:t>positive</a:t>
            </a:r>
            <a:r>
              <a:rPr lang="en-US" dirty="0">
                <a:latin typeface="Raleway" panose="020B0503030101060003" pitchFamily="34" charset="0"/>
              </a:rPr>
              <a:t> COVID-19 case in the last 14 days?</a:t>
            </a:r>
          </a:p>
        </p:txBody>
      </p:sp>
      <p:cxnSp>
        <p:nvCxnSpPr>
          <p:cNvPr id="9" name="Straight Connector 8">
            <a:extLst>
              <a:ext uri="{FF2B5EF4-FFF2-40B4-BE49-F238E27FC236}">
                <a16:creationId xmlns:a16="http://schemas.microsoft.com/office/drawing/2014/main" id="{1D7EE004-2408-41DD-B924-A4B71A0BCD9F}"/>
              </a:ext>
            </a:extLst>
          </p:cNvPr>
          <p:cNvCxnSpPr/>
          <p:nvPr/>
        </p:nvCxnSpPr>
        <p:spPr>
          <a:xfrm flipV="1">
            <a:off x="933446" y="2891790"/>
            <a:ext cx="8591186" cy="26670"/>
          </a:xfrm>
          <a:prstGeom prst="line">
            <a:avLst/>
          </a:prstGeom>
          <a:ln>
            <a:solidFill>
              <a:srgbClr val="FFC000"/>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5449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B1C8-2191-4E18-B261-D34180A94D86}"/>
              </a:ext>
            </a:extLst>
          </p:cNvPr>
          <p:cNvSpPr>
            <a:spLocks noGrp="1"/>
          </p:cNvSpPr>
          <p:nvPr>
            <p:ph type="title"/>
          </p:nvPr>
        </p:nvSpPr>
        <p:spPr>
          <a:xfrm>
            <a:off x="206840" y="101803"/>
            <a:ext cx="9746318" cy="492443"/>
          </a:xfrm>
        </p:spPr>
        <p:txBody>
          <a:bodyPr/>
          <a:lstStyle/>
          <a:p>
            <a:r>
              <a:rPr lang="en-US" sz="3200" kern="1200" dirty="0">
                <a:solidFill>
                  <a:srgbClr val="FFC000"/>
                </a:solidFill>
                <a:latin typeface="Raleway Black" panose="020B0A03030101060003" pitchFamily="34" charset="0"/>
              </a:rPr>
              <a:t>Safety Protocols</a:t>
            </a:r>
          </a:p>
        </p:txBody>
      </p:sp>
      <p:sp>
        <p:nvSpPr>
          <p:cNvPr id="4" name="Rectangle 3">
            <a:extLst>
              <a:ext uri="{FF2B5EF4-FFF2-40B4-BE49-F238E27FC236}">
                <a16:creationId xmlns:a16="http://schemas.microsoft.com/office/drawing/2014/main" id="{1A6B6637-BDDA-4628-9335-0E73BD5F8A07}"/>
              </a:ext>
            </a:extLst>
          </p:cNvPr>
          <p:cNvSpPr/>
          <p:nvPr/>
        </p:nvSpPr>
        <p:spPr>
          <a:xfrm>
            <a:off x="206840" y="652049"/>
            <a:ext cx="6361228" cy="5463034"/>
          </a:xfrm>
          <a:prstGeom prst="rect">
            <a:avLst/>
          </a:prstGeom>
        </p:spPr>
        <p:txBody>
          <a:bodyPr wrap="square">
            <a:spAutoFit/>
          </a:bodyPr>
          <a:lstStyle/>
          <a:p>
            <a:pPr marL="285750" indent="-285750">
              <a:buFont typeface="Arial" panose="020B0604020202020204" pitchFamily="34" charset="0"/>
              <a:buChar char="•"/>
            </a:pPr>
            <a:r>
              <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Temperature Checks</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Random for students </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Required daily for employees</a:t>
            </a:r>
          </a:p>
          <a:p>
            <a:pPr marL="285750" indent="-285750">
              <a:buFont typeface="Arial" panose="020B0604020202020204" pitchFamily="34" charset="0"/>
              <a:buChar char="•"/>
            </a:pPr>
            <a:endParaRPr lang="en-US" sz="5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Transportation</a:t>
            </a:r>
          </a:p>
          <a:p>
            <a:pPr marL="742950" lvl="1" indent="-285750">
              <a:buFont typeface="Arial" panose="020B0604020202020204" pitchFamily="34" charset="0"/>
              <a:buChar char="•"/>
            </a:pPr>
            <a:r>
              <a:rPr lang="en-US" sz="1300" spc="-4" dirty="0">
                <a:solidFill>
                  <a:srgbClr val="002060"/>
                </a:solidFill>
                <a:latin typeface="Raleway" panose="020B0503030101060003" pitchFamily="34" charset="0"/>
                <a:ea typeface="Lato" panose="020F0502020204030203" pitchFamily="34" charset="0"/>
                <a:cs typeface="Lato" panose="020F0502020204030203" pitchFamily="34" charset="0"/>
              </a:rPr>
              <a:t>Each bus has hand sanitizer</a:t>
            </a:r>
          </a:p>
          <a:p>
            <a:pPr marL="742950" lvl="1" indent="-285750">
              <a:buFont typeface="Arial" panose="020B0604020202020204" pitchFamily="34" charset="0"/>
              <a:buChar char="•"/>
            </a:pPr>
            <a:r>
              <a:rPr lang="en-US" sz="1300" spc="-4" dirty="0">
                <a:solidFill>
                  <a:srgbClr val="002060"/>
                </a:solidFill>
                <a:latin typeface="Raleway" panose="020B0503030101060003" pitchFamily="34" charset="0"/>
                <a:ea typeface="Lato" panose="020F0502020204030203" pitchFamily="34" charset="0"/>
                <a:cs typeface="Lato" panose="020F0502020204030203" pitchFamily="34" charset="0"/>
              </a:rPr>
              <a:t>Daily cleaning protocols and procedures will be enacted in between routes</a:t>
            </a:r>
            <a:endPar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endParaRPr lang="en-US" sz="5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Isolation Room</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Each school has a room separate from the clinic if they have COVID like symptoms or a positive answer to the attestation questions</a:t>
            </a:r>
          </a:p>
          <a:p>
            <a:pPr lvl="1"/>
            <a:endParaRPr lang="en-US" sz="5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Social Distancing</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Room set up</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Plexi glass dividers</a:t>
            </a:r>
          </a:p>
          <a:p>
            <a:pPr marL="285750" indent="-285750">
              <a:buFont typeface="Arial" panose="020B0604020202020204" pitchFamily="34" charset="0"/>
              <a:buChar char="•"/>
            </a:pPr>
            <a:endParaRPr lang="en-US" sz="5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Limited visitors to a school/district facility</a:t>
            </a:r>
          </a:p>
          <a:p>
            <a:pPr marL="285750" indent="-285750">
              <a:buFont typeface="Arial" panose="020B0604020202020204" pitchFamily="34" charset="0"/>
              <a:buChar char="•"/>
            </a:pPr>
            <a:endParaRPr lang="en-US" sz="5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13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Deep Cleaning</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Product use list with links to chemical information</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Electrostatic Sprayer Machine - Virus Sanitization</a:t>
            </a:r>
          </a:p>
          <a:p>
            <a:pPr marL="742950" lvl="1" indent="-285750">
              <a:buFont typeface="Arial" panose="020B0604020202020204" pitchFamily="34" charset="0"/>
              <a:buChar char="•"/>
            </a:pPr>
            <a:r>
              <a:rPr lang="en-US" sz="13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Cleaning Protocols for schools</a:t>
            </a:r>
          </a:p>
          <a:p>
            <a:pPr marL="742950" lvl="1" indent="-285750">
              <a:buFont typeface="Arial" panose="020B0604020202020204" pitchFamily="34" charset="0"/>
              <a:buChar char="•"/>
            </a:pPr>
            <a:endParaRPr lang="en-US" sz="50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1400" b="1"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PPE</a:t>
            </a:r>
          </a:p>
          <a:p>
            <a:pPr marL="742950" lvl="1" indent="-285750">
              <a:buFont typeface="Arial" panose="020B0604020202020204" pitchFamily="34" charset="0"/>
              <a:buChar char="•"/>
            </a:pPr>
            <a:r>
              <a:rPr lang="en-US" sz="1350"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rPr>
              <a:t>Each school was provided financial resources to purchase PPE supplies in addition to District overall purchases</a:t>
            </a:r>
          </a:p>
          <a:p>
            <a:pPr marL="742950" lvl="1" indent="-285750">
              <a:buFont typeface="Arial" panose="020B0604020202020204" pitchFamily="34" charset="0"/>
              <a:buChar char="•"/>
            </a:pPr>
            <a:endParaRPr lang="en-US"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endParaRPr lang="en-US" dirty="0">
              <a:solidFill>
                <a:srgbClr val="1F497D">
                  <a:hueOff val="0"/>
                  <a:satOff val="0"/>
                  <a:lumOff val="0"/>
                  <a:alphaOff val="0"/>
                </a:srgbClr>
              </a:solidFill>
              <a:latin typeface="Raleway" panose="020B0503030101060003" pitchFamily="34" charset="0"/>
              <a:ea typeface="Lato" panose="020F0502020204030203" pitchFamily="34" charset="0"/>
              <a:cs typeface="Lato" panose="020F0502020204030203" pitchFamily="34" charset="0"/>
            </a:endParaRPr>
          </a:p>
        </p:txBody>
      </p:sp>
      <p:sp>
        <p:nvSpPr>
          <p:cNvPr id="6" name="Slide Number Placeholder 5">
            <a:extLst>
              <a:ext uri="{FF2B5EF4-FFF2-40B4-BE49-F238E27FC236}">
                <a16:creationId xmlns:a16="http://schemas.microsoft.com/office/drawing/2014/main" id="{E6679031-D3DA-42C0-A34C-7A45295F2F4D}"/>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9</a:t>
            </a:fld>
            <a:endParaRPr lang="en-US" dirty="0"/>
          </a:p>
        </p:txBody>
      </p:sp>
      <p:pic>
        <p:nvPicPr>
          <p:cNvPr id="3" name="Picture 2">
            <a:extLst>
              <a:ext uri="{FF2B5EF4-FFF2-40B4-BE49-F238E27FC236}">
                <a16:creationId xmlns:a16="http://schemas.microsoft.com/office/drawing/2014/main" id="{B900968D-E2E6-4B84-B3EF-0995E40BFBFF}"/>
              </a:ext>
            </a:extLst>
          </p:cNvPr>
          <p:cNvPicPr>
            <a:picLocks noChangeAspect="1"/>
          </p:cNvPicPr>
          <p:nvPr/>
        </p:nvPicPr>
        <p:blipFill>
          <a:blip r:embed="rId3"/>
          <a:stretch>
            <a:fillRect/>
          </a:stretch>
        </p:blipFill>
        <p:spPr>
          <a:xfrm>
            <a:off x="6410707" y="706243"/>
            <a:ext cx="3740753" cy="4638907"/>
          </a:xfrm>
          <a:prstGeom prst="rect">
            <a:avLst/>
          </a:prstGeom>
        </p:spPr>
      </p:pic>
    </p:spTree>
    <p:extLst>
      <p:ext uri="{BB962C8B-B14F-4D97-AF65-F5344CB8AC3E}">
        <p14:creationId xmlns:p14="http://schemas.microsoft.com/office/powerpoint/2010/main" val="1455358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F4F79-9A21-452F-8FCE-7E001FE5A7FE}"/>
              </a:ext>
            </a:extLst>
          </p:cNvPr>
          <p:cNvSpPr>
            <a:spLocks noGrp="1"/>
          </p:cNvSpPr>
          <p:nvPr>
            <p:ph type="title"/>
          </p:nvPr>
        </p:nvSpPr>
        <p:spPr>
          <a:xfrm>
            <a:off x="142070" y="126372"/>
            <a:ext cx="9746318" cy="492443"/>
          </a:xfrm>
        </p:spPr>
        <p:txBody>
          <a:bodyPr/>
          <a:lstStyle/>
          <a:p>
            <a:r>
              <a:rPr lang="en-US" sz="3200" kern="1200" dirty="0">
                <a:solidFill>
                  <a:srgbClr val="FFC000"/>
                </a:solidFill>
                <a:latin typeface="Raleway Black" panose="020B0A03030101060003" pitchFamily="34" charset="0"/>
              </a:rPr>
              <a:t>Employee COVID-19 Exposure Guidance</a:t>
            </a:r>
          </a:p>
        </p:txBody>
      </p:sp>
      <p:sp>
        <p:nvSpPr>
          <p:cNvPr id="4" name="Slide Number Placeholder 3">
            <a:extLst>
              <a:ext uri="{FF2B5EF4-FFF2-40B4-BE49-F238E27FC236}">
                <a16:creationId xmlns:a16="http://schemas.microsoft.com/office/drawing/2014/main" id="{7B7F64E6-3066-459F-A820-0418EB4621CD}"/>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10</a:t>
            </a:fld>
            <a:endParaRPr lang="en-US" dirty="0"/>
          </a:p>
        </p:txBody>
      </p:sp>
      <p:pic>
        <p:nvPicPr>
          <p:cNvPr id="5" name="Picture 4">
            <a:extLst>
              <a:ext uri="{FF2B5EF4-FFF2-40B4-BE49-F238E27FC236}">
                <a16:creationId xmlns:a16="http://schemas.microsoft.com/office/drawing/2014/main" id="{8BF6CB73-9770-4D35-BB84-3DC5EEB4215B}"/>
              </a:ext>
            </a:extLst>
          </p:cNvPr>
          <p:cNvPicPr>
            <a:picLocks noChangeAspect="1"/>
          </p:cNvPicPr>
          <p:nvPr/>
        </p:nvPicPr>
        <p:blipFill>
          <a:blip r:embed="rId2"/>
          <a:stretch>
            <a:fillRect/>
          </a:stretch>
        </p:blipFill>
        <p:spPr>
          <a:xfrm>
            <a:off x="1242060" y="724078"/>
            <a:ext cx="7907736" cy="4618328"/>
          </a:xfrm>
          <a:prstGeom prst="rect">
            <a:avLst/>
          </a:prstGeom>
        </p:spPr>
      </p:pic>
    </p:spTree>
    <p:extLst>
      <p:ext uri="{BB962C8B-B14F-4D97-AF65-F5344CB8AC3E}">
        <p14:creationId xmlns:p14="http://schemas.microsoft.com/office/powerpoint/2010/main" val="270536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B1C8-2191-4E18-B261-D34180A94D86}"/>
              </a:ext>
            </a:extLst>
          </p:cNvPr>
          <p:cNvSpPr>
            <a:spLocks noGrp="1"/>
          </p:cNvSpPr>
          <p:nvPr>
            <p:ph type="title"/>
          </p:nvPr>
        </p:nvSpPr>
        <p:spPr>
          <a:xfrm>
            <a:off x="206840" y="101803"/>
            <a:ext cx="9746318" cy="492443"/>
          </a:xfrm>
        </p:spPr>
        <p:txBody>
          <a:bodyPr/>
          <a:lstStyle/>
          <a:p>
            <a:r>
              <a:rPr lang="en-US" sz="3200" kern="1200" dirty="0">
                <a:solidFill>
                  <a:srgbClr val="FFC000"/>
                </a:solidFill>
                <a:latin typeface="Raleway Black" panose="020B0A03030101060003" pitchFamily="34" charset="0"/>
              </a:rPr>
              <a:t>Closures, Partial Closures, Class, individuals</a:t>
            </a:r>
          </a:p>
        </p:txBody>
      </p:sp>
      <p:sp>
        <p:nvSpPr>
          <p:cNvPr id="3" name="TextBox 2">
            <a:extLst>
              <a:ext uri="{FF2B5EF4-FFF2-40B4-BE49-F238E27FC236}">
                <a16:creationId xmlns:a16="http://schemas.microsoft.com/office/drawing/2014/main" id="{6993E57C-F44E-4067-A318-1511394E58DB}"/>
              </a:ext>
            </a:extLst>
          </p:cNvPr>
          <p:cNvSpPr txBox="1"/>
          <p:nvPr/>
        </p:nvSpPr>
        <p:spPr>
          <a:xfrm>
            <a:off x="321963" y="729688"/>
            <a:ext cx="9099754" cy="5124480"/>
          </a:xfrm>
          <a:prstGeom prst="rect">
            <a:avLst/>
          </a:prstGeom>
          <a:noFill/>
        </p:spPr>
        <p:txBody>
          <a:bodyPr wrap="square" rtlCol="0">
            <a:spAutoFit/>
          </a:bodyPr>
          <a:lstStyle/>
          <a:p>
            <a:r>
              <a:rPr lang="en-US" sz="1500" b="1" dirty="0">
                <a:solidFill>
                  <a:srgbClr val="002060"/>
                </a:solidFill>
                <a:latin typeface="Raleway" panose="020B0503030101060003" pitchFamily="34" charset="0"/>
              </a:rPr>
              <a:t>Positive COVID-19 Case of Student or Staff Member</a:t>
            </a:r>
          </a:p>
          <a:p>
            <a:endParaRPr lang="en-US" sz="800" b="1" dirty="0">
              <a:solidFill>
                <a:srgbClr val="002060"/>
              </a:solidFill>
              <a:latin typeface="Raleway" panose="020B0503030101060003" pitchFamily="34" charset="0"/>
            </a:endParaRPr>
          </a:p>
          <a:p>
            <a:pPr marL="742950" lvl="1" indent="-285750" algn="just">
              <a:buFont typeface="Arial" panose="020B0604020202020204" pitchFamily="34" charset="0"/>
              <a:buChar char="•"/>
            </a:pPr>
            <a:r>
              <a:rPr lang="en-US" sz="1500" dirty="0">
                <a:solidFill>
                  <a:srgbClr val="002060"/>
                </a:solidFill>
                <a:latin typeface="Raleway" panose="020B0503030101060003" pitchFamily="34" charset="0"/>
              </a:rPr>
              <a:t>A portion(s) of the school/building or the entire school/building will be closed for cleaning and disinfecting depending on the exposures and the parts of the school/building affected.   Actions will be taken on an individual basis.</a:t>
            </a:r>
          </a:p>
          <a:p>
            <a:pPr lvl="1" algn="just"/>
            <a:endParaRPr lang="en-US" sz="800" dirty="0">
              <a:solidFill>
                <a:srgbClr val="002060"/>
              </a:solidFill>
              <a:latin typeface="Raleway" panose="020B0503030101060003" pitchFamily="34" charset="0"/>
            </a:endParaRPr>
          </a:p>
          <a:p>
            <a:pPr marL="742950" lvl="1" indent="-285750" algn="just">
              <a:buFont typeface="Arial" panose="020B0604020202020204" pitchFamily="34" charset="0"/>
              <a:buChar char="•"/>
            </a:pPr>
            <a:r>
              <a:rPr lang="en-US" sz="1500" dirty="0">
                <a:solidFill>
                  <a:srgbClr val="002060"/>
                </a:solidFill>
                <a:latin typeface="Raleway" panose="020B0503030101060003" pitchFamily="34" charset="0"/>
              </a:rPr>
              <a:t>An outbreak of several positive cases in a school(s) may close the entire school/district with health department consultation.  If a school/district closes, all students will have live instruction on eLearningManatee  and full array of services so there is continuous learning.</a:t>
            </a:r>
          </a:p>
          <a:p>
            <a:pPr lvl="1" algn="just"/>
            <a:endParaRPr lang="en-US" sz="800" dirty="0">
              <a:solidFill>
                <a:srgbClr val="002060"/>
              </a:solidFill>
              <a:latin typeface="Raleway" panose="020B0503030101060003" pitchFamily="34" charset="0"/>
            </a:endParaRPr>
          </a:p>
          <a:p>
            <a:pPr marL="742950" lvl="1" indent="-285750" algn="just">
              <a:buFont typeface="Arial" panose="020B0604020202020204" pitchFamily="34" charset="0"/>
              <a:buChar char="•"/>
            </a:pPr>
            <a:r>
              <a:rPr lang="en-US" sz="1500" dirty="0">
                <a:solidFill>
                  <a:srgbClr val="002060"/>
                </a:solidFill>
                <a:latin typeface="Raleway" panose="020B0503030101060003" pitchFamily="34" charset="0"/>
              </a:rPr>
              <a:t>Any students or staff member exposed to a positive is on a 14-day isolation from date of known exposure.</a:t>
            </a:r>
          </a:p>
          <a:p>
            <a:pPr lvl="1" algn="just"/>
            <a:endParaRPr lang="en-US" sz="800" dirty="0">
              <a:solidFill>
                <a:srgbClr val="002060"/>
              </a:solidFill>
              <a:latin typeface="Raleway" panose="020B0503030101060003" pitchFamily="34" charset="0"/>
            </a:endParaRPr>
          </a:p>
          <a:p>
            <a:pPr marL="742950" lvl="1" indent="-285750" algn="just">
              <a:buFont typeface="Arial" panose="020B0604020202020204" pitchFamily="34" charset="0"/>
              <a:buChar char="•"/>
            </a:pPr>
            <a:r>
              <a:rPr lang="en-US" sz="1500" dirty="0">
                <a:solidFill>
                  <a:srgbClr val="002060"/>
                </a:solidFill>
                <a:latin typeface="Raleway" panose="020B0503030101060003" pitchFamily="34" charset="0"/>
              </a:rPr>
              <a:t>Exposure occurs when a positive case was in direct contact with a staff member or student for at least 15 minutes.</a:t>
            </a:r>
          </a:p>
          <a:p>
            <a:pPr lvl="1" algn="just"/>
            <a:r>
              <a:rPr lang="en-US" sz="1500" dirty="0">
                <a:solidFill>
                  <a:srgbClr val="002060"/>
                </a:solidFill>
                <a:latin typeface="Raleway" panose="020B0503030101060003" pitchFamily="34" charset="0"/>
              </a:rPr>
              <a:t> </a:t>
            </a:r>
          </a:p>
          <a:p>
            <a:pPr marL="742950" lvl="1" indent="-285750" algn="just">
              <a:buFont typeface="Arial" panose="020B0604020202020204" pitchFamily="34" charset="0"/>
              <a:buChar char="•"/>
            </a:pPr>
            <a:r>
              <a:rPr lang="en-US" sz="1500" dirty="0">
                <a:solidFill>
                  <a:srgbClr val="002060"/>
                </a:solidFill>
                <a:latin typeface="Raleway" panose="020B0503030101060003" pitchFamily="34" charset="0"/>
              </a:rPr>
              <a:t>May have to isolate entire class for 14 days.</a:t>
            </a:r>
          </a:p>
          <a:p>
            <a:pPr marL="742950" lvl="1" indent="-285750" algn="just">
              <a:buFont typeface="Arial" panose="020B0604020202020204" pitchFamily="34" charset="0"/>
              <a:buChar char="•"/>
            </a:pPr>
            <a:endParaRPr lang="en-US" sz="800" dirty="0">
              <a:solidFill>
                <a:srgbClr val="002060"/>
              </a:solidFill>
              <a:latin typeface="Raleway" panose="020B0503030101060003" pitchFamily="34" charset="0"/>
            </a:endParaRPr>
          </a:p>
          <a:p>
            <a:pPr lvl="1" algn="just"/>
            <a:endParaRPr lang="en-US" sz="800" dirty="0">
              <a:solidFill>
                <a:srgbClr val="002060"/>
              </a:solidFill>
              <a:latin typeface="Raleway" panose="020B0503030101060003" pitchFamily="34" charset="0"/>
            </a:endParaRPr>
          </a:p>
          <a:p>
            <a:pPr lvl="1" algn="just"/>
            <a:r>
              <a:rPr lang="en-US" sz="1600" b="1" u="sng" dirty="0">
                <a:solidFill>
                  <a:srgbClr val="FF0000"/>
                </a:solidFill>
                <a:latin typeface="Raleway" panose="020B0503030101060003" pitchFamily="34" charset="0"/>
              </a:rPr>
              <a:t>**Please note</a:t>
            </a:r>
            <a:r>
              <a:rPr lang="en-US" sz="1600" b="1" dirty="0">
                <a:solidFill>
                  <a:srgbClr val="FF0000"/>
                </a:solidFill>
                <a:latin typeface="Raleway" panose="020B0503030101060003" pitchFamily="34" charset="0"/>
              </a:rPr>
              <a:t>:  </a:t>
            </a:r>
            <a:r>
              <a:rPr lang="en-US" sz="1600" b="1" dirty="0">
                <a:solidFill>
                  <a:srgbClr val="002060"/>
                </a:solidFill>
                <a:latin typeface="Raleway" panose="020B0503030101060003" pitchFamily="34" charset="0"/>
              </a:rPr>
              <a:t>When/If school closure occurs; all students will be required to continue their daily instructional schedule and academic lessons through our eLearningManatee platform.  All IEP/ESOL array of services will be provided.</a:t>
            </a:r>
          </a:p>
          <a:p>
            <a:pPr lvl="1"/>
            <a:r>
              <a:rPr lang="en-US" b="1" dirty="0">
                <a:solidFill>
                  <a:srgbClr val="002060"/>
                </a:solidFill>
                <a:latin typeface="Raleway" panose="020B0503030101060003" pitchFamily="34" charset="0"/>
              </a:rPr>
              <a:t> </a:t>
            </a:r>
          </a:p>
          <a:p>
            <a:pPr lvl="1"/>
            <a:endParaRPr lang="en-US" dirty="0">
              <a:solidFill>
                <a:srgbClr val="002060"/>
              </a:solidFill>
              <a:latin typeface="Raleway" panose="020B0503030101060003" pitchFamily="34" charset="0"/>
            </a:endParaRPr>
          </a:p>
        </p:txBody>
      </p:sp>
      <p:sp>
        <p:nvSpPr>
          <p:cNvPr id="4" name="Slide Number Placeholder 3">
            <a:extLst>
              <a:ext uri="{FF2B5EF4-FFF2-40B4-BE49-F238E27FC236}">
                <a16:creationId xmlns:a16="http://schemas.microsoft.com/office/drawing/2014/main" id="{7365316C-9DE7-4C84-8BAE-12A5FF850A2A}"/>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11</a:t>
            </a:fld>
            <a:endParaRPr lang="en-US" dirty="0"/>
          </a:p>
        </p:txBody>
      </p:sp>
    </p:spTree>
    <p:extLst>
      <p:ext uri="{BB962C8B-B14F-4D97-AF65-F5344CB8AC3E}">
        <p14:creationId xmlns:p14="http://schemas.microsoft.com/office/powerpoint/2010/main" val="691288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B1C8-2191-4E18-B261-D34180A94D86}"/>
              </a:ext>
            </a:extLst>
          </p:cNvPr>
          <p:cNvSpPr>
            <a:spLocks noGrp="1"/>
          </p:cNvSpPr>
          <p:nvPr>
            <p:ph type="title"/>
          </p:nvPr>
        </p:nvSpPr>
        <p:spPr>
          <a:xfrm>
            <a:off x="206840" y="101803"/>
            <a:ext cx="9746318" cy="492443"/>
          </a:xfrm>
        </p:spPr>
        <p:txBody>
          <a:bodyPr/>
          <a:lstStyle/>
          <a:p>
            <a:r>
              <a:rPr lang="en-US" sz="3200" kern="1200" dirty="0">
                <a:solidFill>
                  <a:srgbClr val="FFC000"/>
                </a:solidFill>
                <a:latin typeface="Raleway Black" panose="020B0A03030101060003" pitchFamily="34" charset="0"/>
              </a:rPr>
              <a:t>Community Involvement</a:t>
            </a:r>
          </a:p>
        </p:txBody>
      </p:sp>
      <p:sp>
        <p:nvSpPr>
          <p:cNvPr id="3" name="TextBox 2">
            <a:extLst>
              <a:ext uri="{FF2B5EF4-FFF2-40B4-BE49-F238E27FC236}">
                <a16:creationId xmlns:a16="http://schemas.microsoft.com/office/drawing/2014/main" id="{6993E57C-F44E-4067-A318-1511394E58DB}"/>
              </a:ext>
            </a:extLst>
          </p:cNvPr>
          <p:cNvSpPr txBox="1"/>
          <p:nvPr/>
        </p:nvSpPr>
        <p:spPr>
          <a:xfrm>
            <a:off x="1523124" y="954876"/>
            <a:ext cx="3740854" cy="1477328"/>
          </a:xfrm>
          <a:prstGeom prst="rect">
            <a:avLst/>
          </a:prstGeom>
          <a:noFill/>
        </p:spPr>
        <p:txBody>
          <a:bodyPr wrap="square" rtlCol="0">
            <a:spAutoFit/>
          </a:bodyPr>
          <a:lstStyle/>
          <a:p>
            <a:r>
              <a:rPr lang="en-US" b="1" dirty="0">
                <a:solidFill>
                  <a:srgbClr val="002060"/>
                </a:solidFill>
                <a:latin typeface="Raleway" panose="020B0503030101060003" pitchFamily="34" charset="0"/>
              </a:rPr>
              <a:t>Combined forces to fight COVID-19 with the Florida Department of Health in Manatee and Manatee County Government Administrator  </a:t>
            </a:r>
            <a:endParaRPr lang="en-US" dirty="0">
              <a:solidFill>
                <a:srgbClr val="002060"/>
              </a:solidFill>
              <a:latin typeface="Raleway" panose="020B0503030101060003" pitchFamily="34" charset="0"/>
            </a:endParaRPr>
          </a:p>
        </p:txBody>
      </p:sp>
      <p:sp>
        <p:nvSpPr>
          <p:cNvPr id="4" name="Slide Number Placeholder 3">
            <a:extLst>
              <a:ext uri="{FF2B5EF4-FFF2-40B4-BE49-F238E27FC236}">
                <a16:creationId xmlns:a16="http://schemas.microsoft.com/office/drawing/2014/main" id="{7365316C-9DE7-4C84-8BAE-12A5FF850A2A}"/>
              </a:ext>
            </a:extLst>
          </p:cNvPr>
          <p:cNvSpPr>
            <a:spLocks noGrp="1"/>
          </p:cNvSpPr>
          <p:nvPr>
            <p:ph type="sldNum" sz="quarter" idx="7"/>
          </p:nvPr>
        </p:nvSpPr>
        <p:spPr/>
        <p:txBody>
          <a:bodyPr/>
          <a:lstStyle/>
          <a:p>
            <a:pPr marL="31749">
              <a:lnSpc>
                <a:spcPct val="100000"/>
              </a:lnSpc>
              <a:spcBef>
                <a:spcPts val="54"/>
              </a:spcBef>
            </a:pPr>
            <a:fld id="{81D60167-4931-47E6-BA6A-407CBD079E47}" type="slidenum">
              <a:rPr lang="en-US" smtClean="0"/>
              <a:pPr marL="31749">
                <a:lnSpc>
                  <a:spcPct val="100000"/>
                </a:lnSpc>
                <a:spcBef>
                  <a:spcPts val="54"/>
                </a:spcBef>
              </a:pPr>
              <a:t>12</a:t>
            </a:fld>
            <a:endParaRPr lang="en-US" dirty="0"/>
          </a:p>
        </p:txBody>
      </p:sp>
      <p:pic>
        <p:nvPicPr>
          <p:cNvPr id="6" name="Picture 3" descr="MaskUpManateeCoalitionLogo.png">
            <a:extLst>
              <a:ext uri="{FF2B5EF4-FFF2-40B4-BE49-F238E27FC236}">
                <a16:creationId xmlns:a16="http://schemas.microsoft.com/office/drawing/2014/main" id="{7AD40769-86A1-4970-A5BB-28F3319433E3}"/>
              </a:ext>
            </a:extLst>
          </p:cNvPr>
          <p:cNvPicPr>
            <a:picLocks noChangeAspect="1"/>
          </p:cNvPicPr>
          <p:nvPr/>
        </p:nvPicPr>
        <p:blipFill>
          <a:blip r:embed="rId5"/>
          <a:stretch>
            <a:fillRect/>
          </a:stretch>
        </p:blipFill>
        <p:spPr>
          <a:xfrm>
            <a:off x="52462" y="800509"/>
            <a:ext cx="1363570" cy="1557194"/>
          </a:xfrm>
          <a:prstGeom prst="rect">
            <a:avLst/>
          </a:prstGeom>
        </p:spPr>
      </p:pic>
      <p:pic>
        <p:nvPicPr>
          <p:cNvPr id="7" name="Picture 6">
            <a:extLst>
              <a:ext uri="{FF2B5EF4-FFF2-40B4-BE49-F238E27FC236}">
                <a16:creationId xmlns:a16="http://schemas.microsoft.com/office/drawing/2014/main" id="{2E53C47C-1781-4B43-9522-9BD63B8ACF84}"/>
              </a:ext>
            </a:extLst>
          </p:cNvPr>
          <p:cNvPicPr>
            <a:picLocks noChangeAspect="1"/>
          </p:cNvPicPr>
          <p:nvPr/>
        </p:nvPicPr>
        <p:blipFill>
          <a:blip r:embed="rId6"/>
          <a:stretch>
            <a:fillRect/>
          </a:stretch>
        </p:blipFill>
        <p:spPr>
          <a:xfrm>
            <a:off x="5093277" y="3618268"/>
            <a:ext cx="2555713" cy="1432323"/>
          </a:xfrm>
          <a:prstGeom prst="rect">
            <a:avLst/>
          </a:prstGeom>
        </p:spPr>
      </p:pic>
      <p:pic>
        <p:nvPicPr>
          <p:cNvPr id="8" name="Picture 7">
            <a:extLst>
              <a:ext uri="{FF2B5EF4-FFF2-40B4-BE49-F238E27FC236}">
                <a16:creationId xmlns:a16="http://schemas.microsoft.com/office/drawing/2014/main" id="{53AA85B6-90F0-4FE2-8FAD-4318089C4B13}"/>
              </a:ext>
            </a:extLst>
          </p:cNvPr>
          <p:cNvPicPr>
            <a:picLocks noChangeAspect="1"/>
          </p:cNvPicPr>
          <p:nvPr/>
        </p:nvPicPr>
        <p:blipFill>
          <a:blip r:embed="rId7"/>
          <a:stretch>
            <a:fillRect/>
          </a:stretch>
        </p:blipFill>
        <p:spPr>
          <a:xfrm>
            <a:off x="7763209" y="3703109"/>
            <a:ext cx="2396791" cy="1320923"/>
          </a:xfrm>
          <a:prstGeom prst="rect">
            <a:avLst/>
          </a:prstGeom>
        </p:spPr>
      </p:pic>
      <p:pic>
        <p:nvPicPr>
          <p:cNvPr id="5" name="Online Media 4" title="Last ditch effort to curb COVID-19 led to 'Mask up Manatee' Coalition">
            <a:hlinkClick r:id="" action="ppaction://media"/>
            <a:extLst>
              <a:ext uri="{FF2B5EF4-FFF2-40B4-BE49-F238E27FC236}">
                <a16:creationId xmlns:a16="http://schemas.microsoft.com/office/drawing/2014/main" id="{BF6AF858-C150-43ED-A956-970256C5B429}"/>
              </a:ext>
            </a:extLst>
          </p:cNvPr>
          <p:cNvPicPr>
            <a:picLocks noRot="1" noChangeAspect="1"/>
          </p:cNvPicPr>
          <p:nvPr>
            <a:videoFile r:link="rId1"/>
          </p:nvPr>
        </p:nvPicPr>
        <p:blipFill>
          <a:blip r:embed="rId8"/>
          <a:stretch>
            <a:fillRect/>
          </a:stretch>
        </p:blipFill>
        <p:spPr>
          <a:xfrm>
            <a:off x="5607814" y="834016"/>
            <a:ext cx="4404212" cy="2477370"/>
          </a:xfrm>
          <a:prstGeom prst="rect">
            <a:avLst/>
          </a:prstGeom>
          <a:ln w="63500" cap="sq">
            <a:solidFill>
              <a:srgbClr val="FFFFFF"/>
            </a:solidFill>
            <a:prstDash val="solid"/>
            <a:miter lim="800000"/>
          </a:ln>
          <a:effectLst/>
          <a:scene3d>
            <a:camera prst="orthographicFront"/>
            <a:lightRig rig="soft" dir="t"/>
          </a:scene3d>
          <a:sp3d contourW="6350">
            <a:contourClr>
              <a:srgbClr val="000000"/>
            </a:contourClr>
          </a:sp3d>
        </p:spPr>
      </p:pic>
      <p:pic>
        <p:nvPicPr>
          <p:cNvPr id="9" name="Online Media 8" title="Mask Up Manatee">
            <a:hlinkClick r:id="" action="ppaction://media"/>
            <a:extLst>
              <a:ext uri="{FF2B5EF4-FFF2-40B4-BE49-F238E27FC236}">
                <a16:creationId xmlns:a16="http://schemas.microsoft.com/office/drawing/2014/main" id="{77321399-FB04-4C6C-8A39-D73313FDAB5D}"/>
              </a:ext>
            </a:extLst>
          </p:cNvPr>
          <p:cNvPicPr>
            <a:picLocks noRot="1" noChangeAspect="1"/>
          </p:cNvPicPr>
          <p:nvPr>
            <a:videoFile r:link="rId2"/>
          </p:nvPr>
        </p:nvPicPr>
        <p:blipFill>
          <a:blip r:embed="rId9"/>
          <a:stretch>
            <a:fillRect/>
          </a:stretch>
        </p:blipFill>
        <p:spPr>
          <a:xfrm>
            <a:off x="470461" y="2563966"/>
            <a:ext cx="4488024" cy="2528464"/>
          </a:xfrm>
          <a:prstGeom prst="rect">
            <a:avLst/>
          </a:prstGeom>
          <a:ln w="63500" cap="sq">
            <a:solidFill>
              <a:srgbClr val="FFFFFF"/>
            </a:solidFill>
            <a:prstDash val="solid"/>
            <a:miter lim="800000"/>
          </a:ln>
          <a:effectLst/>
          <a:scene3d>
            <a:camera prst="orthographicFront"/>
            <a:lightRig rig="soft" dir="t"/>
          </a:scene3d>
          <a:sp3d contourW="6350">
            <a:contourClr>
              <a:srgbClr val="000000"/>
            </a:contourClr>
          </a:sp3d>
        </p:spPr>
      </p:pic>
    </p:spTree>
    <p:extLst>
      <p:ext uri="{BB962C8B-B14F-4D97-AF65-F5344CB8AC3E}">
        <p14:creationId xmlns:p14="http://schemas.microsoft.com/office/powerpoint/2010/main" val="146539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5"/>
                </p:tgtEl>
              </p:cMediaNode>
            </p:video>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video>
              <p:cMediaNode vol="80000">
                <p:cTn id="22" fill="hold" display="0">
                  <p:stCondLst>
                    <p:cond delay="indefinite"/>
                  </p:stCondLst>
                </p:cTn>
                <p:tgtEl>
                  <p:spTgt spid="9"/>
                </p:tgtEl>
              </p:cMediaNode>
            </p:vide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10160000" cy="5715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FAFEF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pPr marL="171450" indent="-171450">
              <a:buFont typeface="Arial" panose="020B0604020202020204" pitchFamily="34" charset="0"/>
              <a:buChar char="•"/>
            </a:pPr>
            <a:endParaRPr sz="556"/>
          </a:p>
        </p:txBody>
      </p:sp>
      <p:sp>
        <p:nvSpPr>
          <p:cNvPr id="3" name="object 3"/>
          <p:cNvSpPr/>
          <p:nvPr/>
        </p:nvSpPr>
        <p:spPr>
          <a:xfrm>
            <a:off x="0" y="964307"/>
            <a:ext cx="2941461" cy="4750858"/>
          </a:xfrm>
          <a:custGeom>
            <a:avLst/>
            <a:gdLst/>
            <a:ahLst/>
            <a:cxnLst/>
            <a:rect l="l" t="t" r="r" b="b"/>
            <a:pathLst>
              <a:path w="5294630" h="8551545">
                <a:moveTo>
                  <a:pt x="5294312" y="8551247"/>
                </a:moveTo>
                <a:lnTo>
                  <a:pt x="0" y="8551247"/>
                </a:lnTo>
                <a:lnTo>
                  <a:pt x="0" y="818916"/>
                </a:lnTo>
                <a:lnTo>
                  <a:pt x="2578756" y="0"/>
                </a:lnTo>
                <a:lnTo>
                  <a:pt x="5294312" y="8551247"/>
                </a:lnTo>
                <a:close/>
              </a:path>
            </a:pathLst>
          </a:custGeom>
          <a:solidFill>
            <a:srgbClr val="F5B600"/>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4" name="object 4"/>
          <p:cNvSpPr/>
          <p:nvPr/>
        </p:nvSpPr>
        <p:spPr>
          <a:xfrm>
            <a:off x="0" y="1"/>
            <a:ext cx="2761544" cy="5715000"/>
          </a:xfrm>
          <a:custGeom>
            <a:avLst/>
            <a:gdLst/>
            <a:ahLst/>
            <a:cxnLst/>
            <a:rect l="l" t="t" r="r" b="b"/>
            <a:pathLst>
              <a:path w="4970780" h="10287000">
                <a:moveTo>
                  <a:pt x="1739622" y="10286998"/>
                </a:moveTo>
                <a:lnTo>
                  <a:pt x="0" y="10286998"/>
                </a:lnTo>
                <a:lnTo>
                  <a:pt x="0" y="0"/>
                </a:lnTo>
                <a:lnTo>
                  <a:pt x="4970500" y="0"/>
                </a:lnTo>
                <a:lnTo>
                  <a:pt x="1739622" y="10286998"/>
                </a:lnTo>
                <a:close/>
              </a:path>
            </a:pathLst>
          </a:custGeom>
          <a:solidFill>
            <a:srgbClr val="04092F"/>
          </a:solidFill>
        </p:spPr>
        <p:txBody>
          <a:bodyPr wrap="square" lIns="0" tIns="0" rIns="0" bIns="0" rtlCol="0"/>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endParaRPr sz="556"/>
          </a:p>
        </p:txBody>
      </p:sp>
      <p:sp>
        <p:nvSpPr>
          <p:cNvPr id="5" name="object 5"/>
          <p:cNvSpPr txBox="1"/>
          <p:nvPr/>
        </p:nvSpPr>
        <p:spPr>
          <a:xfrm>
            <a:off x="2134258" y="1144601"/>
            <a:ext cx="6457807" cy="3139321"/>
          </a:xfrm>
          <a:prstGeom prst="rect">
            <a:avLst/>
          </a:prstGeom>
          <a:solidFill>
            <a:srgbClr val="FAFEFF"/>
          </a:solidFill>
          <a:ln w="54910">
            <a:solidFill>
              <a:srgbClr val="008037"/>
            </a:solidFill>
          </a:ln>
        </p:spPr>
        <p:txBody>
          <a:bodyPr vert="horz" wrap="square" lIns="0" tIns="0" rIns="0" bIns="0" rtlCol="0">
            <a:spAutoFit/>
          </a:bodyPr>
          <a:lstStyle>
            <a:defPPr>
              <a:defRPr lang="en-US"/>
            </a:defPPr>
            <a:lvl1pPr marL="0" algn="l" defTabSz="507949" rtl="0" eaLnBrk="1" latinLnBrk="0" hangingPunct="1">
              <a:defRPr sz="1000" kern="1200">
                <a:solidFill>
                  <a:schemeClr val="tx1"/>
                </a:solidFill>
                <a:latin typeface="+mn-lt"/>
                <a:ea typeface="+mn-ea"/>
                <a:cs typeface="+mn-cs"/>
              </a:defRPr>
            </a:lvl1pPr>
            <a:lvl2pPr marL="253975" algn="l" defTabSz="507949" rtl="0" eaLnBrk="1" latinLnBrk="0" hangingPunct="1">
              <a:defRPr sz="1000" kern="1200">
                <a:solidFill>
                  <a:schemeClr val="tx1"/>
                </a:solidFill>
                <a:latin typeface="+mn-lt"/>
                <a:ea typeface="+mn-ea"/>
                <a:cs typeface="+mn-cs"/>
              </a:defRPr>
            </a:lvl2pPr>
            <a:lvl3pPr marL="507949" algn="l" defTabSz="507949" rtl="0" eaLnBrk="1" latinLnBrk="0" hangingPunct="1">
              <a:defRPr sz="1000" kern="1200">
                <a:solidFill>
                  <a:schemeClr val="tx1"/>
                </a:solidFill>
                <a:latin typeface="+mn-lt"/>
                <a:ea typeface="+mn-ea"/>
                <a:cs typeface="+mn-cs"/>
              </a:defRPr>
            </a:lvl3pPr>
            <a:lvl4pPr marL="761924" algn="l" defTabSz="507949" rtl="0" eaLnBrk="1" latinLnBrk="0" hangingPunct="1">
              <a:defRPr sz="1000" kern="1200">
                <a:solidFill>
                  <a:schemeClr val="tx1"/>
                </a:solidFill>
                <a:latin typeface="+mn-lt"/>
                <a:ea typeface="+mn-ea"/>
                <a:cs typeface="+mn-cs"/>
              </a:defRPr>
            </a:lvl4pPr>
            <a:lvl5pPr marL="1015898" algn="l" defTabSz="507949" rtl="0" eaLnBrk="1" latinLnBrk="0" hangingPunct="1">
              <a:defRPr sz="1000" kern="1200">
                <a:solidFill>
                  <a:schemeClr val="tx1"/>
                </a:solidFill>
                <a:latin typeface="+mn-lt"/>
                <a:ea typeface="+mn-ea"/>
                <a:cs typeface="+mn-cs"/>
              </a:defRPr>
            </a:lvl5pPr>
            <a:lvl6pPr marL="1269873" algn="l" defTabSz="507949" rtl="0" eaLnBrk="1" latinLnBrk="0" hangingPunct="1">
              <a:defRPr sz="1000" kern="1200">
                <a:solidFill>
                  <a:schemeClr val="tx1"/>
                </a:solidFill>
                <a:latin typeface="+mn-lt"/>
                <a:ea typeface="+mn-ea"/>
                <a:cs typeface="+mn-cs"/>
              </a:defRPr>
            </a:lvl6pPr>
            <a:lvl7pPr marL="1523848" algn="l" defTabSz="507949" rtl="0" eaLnBrk="1" latinLnBrk="0" hangingPunct="1">
              <a:defRPr sz="1000" kern="1200">
                <a:solidFill>
                  <a:schemeClr val="tx1"/>
                </a:solidFill>
                <a:latin typeface="+mn-lt"/>
                <a:ea typeface="+mn-ea"/>
                <a:cs typeface="+mn-cs"/>
              </a:defRPr>
            </a:lvl7pPr>
            <a:lvl8pPr marL="1777822" algn="l" defTabSz="507949" rtl="0" eaLnBrk="1" latinLnBrk="0" hangingPunct="1">
              <a:defRPr sz="1000" kern="1200">
                <a:solidFill>
                  <a:schemeClr val="tx1"/>
                </a:solidFill>
                <a:latin typeface="+mn-lt"/>
                <a:ea typeface="+mn-ea"/>
                <a:cs typeface="+mn-cs"/>
              </a:defRPr>
            </a:lvl8pPr>
            <a:lvl9pPr marL="2031797" algn="l" defTabSz="507949" rtl="0" eaLnBrk="1" latinLnBrk="0" hangingPunct="1">
              <a:defRPr sz="1000" kern="1200">
                <a:solidFill>
                  <a:schemeClr val="tx1"/>
                </a:solidFill>
                <a:latin typeface="+mn-lt"/>
                <a:ea typeface="+mn-ea"/>
                <a:cs typeface="+mn-cs"/>
              </a:defRPr>
            </a:lvl9pPr>
          </a:lstStyle>
          <a:p>
            <a:pPr>
              <a:lnSpc>
                <a:spcPct val="100000"/>
              </a:lnSpc>
              <a:spcBef>
                <a:spcPts val="25"/>
              </a:spcBef>
            </a:pPr>
            <a:endParaRPr sz="6000" dirty="0">
              <a:latin typeface="+mj-lt"/>
              <a:cs typeface="Times New Roman"/>
            </a:endParaRPr>
          </a:p>
          <a:p>
            <a:pPr marL="647046">
              <a:lnSpc>
                <a:spcPct val="100000"/>
              </a:lnSpc>
              <a:spcBef>
                <a:spcPts val="3"/>
              </a:spcBef>
            </a:pPr>
            <a:r>
              <a:rPr lang="en-US" sz="3600" spc="50" dirty="0">
                <a:solidFill>
                  <a:srgbClr val="008037"/>
                </a:solidFill>
                <a:latin typeface="+mj-lt"/>
                <a:cs typeface="Tahoma"/>
              </a:rPr>
              <a:t>We stand stronger when we stand together. </a:t>
            </a:r>
          </a:p>
          <a:p>
            <a:pPr marL="647046">
              <a:lnSpc>
                <a:spcPct val="100000"/>
              </a:lnSpc>
              <a:spcBef>
                <a:spcPts val="3"/>
              </a:spcBef>
            </a:pPr>
            <a:endParaRPr lang="en-US" sz="3600" spc="50" dirty="0">
              <a:solidFill>
                <a:srgbClr val="008037"/>
              </a:solidFill>
              <a:latin typeface="+mj-lt"/>
              <a:cs typeface="Tahoma"/>
            </a:endParaRPr>
          </a:p>
          <a:p>
            <a:pPr marL="647046">
              <a:lnSpc>
                <a:spcPct val="100000"/>
              </a:lnSpc>
              <a:spcBef>
                <a:spcPts val="3"/>
              </a:spcBef>
            </a:pPr>
            <a:r>
              <a:rPr lang="en-US" sz="3600" spc="50" dirty="0">
                <a:solidFill>
                  <a:srgbClr val="008037"/>
                </a:solidFill>
                <a:latin typeface="+mj-lt"/>
                <a:cs typeface="Tahoma"/>
              </a:rPr>
              <a:t>           - Cynthia Saunders</a:t>
            </a:r>
          </a:p>
        </p:txBody>
      </p:sp>
      <p:pic>
        <p:nvPicPr>
          <p:cNvPr id="6" name="Picture 5">
            <a:extLst>
              <a:ext uri="{FF2B5EF4-FFF2-40B4-BE49-F238E27FC236}">
                <a16:creationId xmlns:a16="http://schemas.microsoft.com/office/drawing/2014/main" id="{2A61F7D3-B1E2-4DEA-9A79-CDAFD1450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3439" y="147205"/>
            <a:ext cx="658141" cy="592327"/>
          </a:xfrm>
          <a:prstGeom prst="rect">
            <a:avLst/>
          </a:prstGeom>
        </p:spPr>
      </p:pic>
      <p:sp>
        <p:nvSpPr>
          <p:cNvPr id="7" name="Slide Number Placeholder 6">
            <a:extLst>
              <a:ext uri="{FF2B5EF4-FFF2-40B4-BE49-F238E27FC236}">
                <a16:creationId xmlns:a16="http://schemas.microsoft.com/office/drawing/2014/main" id="{2ABFF54C-E116-4393-826D-778EF52A05AB}"/>
              </a:ext>
            </a:extLst>
          </p:cNvPr>
          <p:cNvSpPr>
            <a:spLocks noGrp="1"/>
          </p:cNvSpPr>
          <p:nvPr>
            <p:ph type="sldNum" sz="quarter" idx="7"/>
          </p:nvPr>
        </p:nvSpPr>
        <p:spPr/>
        <p:txBody>
          <a:bodyPr/>
          <a:lstStyle/>
          <a:p>
            <a:fld id="{B6F15528-21DE-4FAA-801E-634DDDAF4B2B}" type="slidenum">
              <a:rPr lang="en-US" smtClean="0"/>
              <a:t>13</a:t>
            </a:fld>
            <a:endParaRPr lang="en-US"/>
          </a:p>
        </p:txBody>
      </p:sp>
    </p:spTree>
    <p:extLst>
      <p:ext uri="{BB962C8B-B14F-4D97-AF65-F5344CB8AC3E}">
        <p14:creationId xmlns:p14="http://schemas.microsoft.com/office/powerpoint/2010/main" val="1610095835"/>
      </p:ext>
    </p:extLst>
  </p:cSld>
  <p:clrMapOvr>
    <a:masterClrMapping/>
  </p:clrMapOvr>
</p:sld>
</file>

<file path=ppt/theme/theme1.xml><?xml version="1.0" encoding="utf-8"?>
<a:theme xmlns:a="http://schemas.openxmlformats.org/drawingml/2006/main" name="1_Office Theme">
  <a:themeElements>
    <a:clrScheme name="Custom 1">
      <a:dk1>
        <a:srgbClr val="002E6E"/>
      </a:dk1>
      <a:lt1>
        <a:srgbClr val="A8E1EC"/>
      </a:lt1>
      <a:dk2>
        <a:srgbClr val="2F88BC"/>
      </a:dk2>
      <a:lt2>
        <a:srgbClr val="FEFFFF"/>
      </a:lt2>
      <a:accent1>
        <a:srgbClr val="F5B600"/>
      </a:accent1>
      <a:accent2>
        <a:srgbClr val="C6245D"/>
      </a:accent2>
      <a:accent3>
        <a:srgbClr val="5FAA3D"/>
      </a:accent3>
      <a:accent4>
        <a:srgbClr val="FF7C0F"/>
      </a:accent4>
      <a:accent5>
        <a:srgbClr val="000000"/>
      </a:accent5>
      <a:accent6>
        <a:srgbClr val="919191"/>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DMC2017 - PowerPoint Template v1_3_with fonts" id="{0E042618-C3F2-4761-94C9-E88FBFAC603C}" vid="{B961B89C-B742-4EF4-BCD4-93DD92765B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Custom 17">
      <a:dk1>
        <a:srgbClr val="262140"/>
      </a:dk1>
      <a:lt1>
        <a:srgbClr val="FFFFFF"/>
      </a:lt1>
      <a:dk2>
        <a:srgbClr val="3A3363"/>
      </a:dk2>
      <a:lt2>
        <a:srgbClr val="FFFFFF"/>
      </a:lt2>
      <a:accent1>
        <a:srgbClr val="F3D569"/>
      </a:accent1>
      <a:accent2>
        <a:srgbClr val="7DC6F3"/>
      </a:accent2>
      <a:accent3>
        <a:srgbClr val="F3D569"/>
      </a:accent3>
      <a:accent4>
        <a:srgbClr val="2F4B83"/>
      </a:accent4>
      <a:accent5>
        <a:srgbClr val="473D6C"/>
      </a:accent5>
      <a:accent6>
        <a:srgbClr val="3F3F75"/>
      </a:accent6>
      <a:hlink>
        <a:srgbClr val="ECBE18"/>
      </a:hlink>
      <a:folHlink>
        <a:srgbClr val="ECBE18"/>
      </a:folHlink>
    </a:clrScheme>
    <a:fontScheme name="Custom 23">
      <a:majorFont>
        <a:latin typeface="Century Gothic"/>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04001531- Timeline (blue horizontal chevrons, widescreen) - NEW.potx" id="{E1DE8709-4731-4236-A1E7-57568B34F9B9}" vid="{60A34618-20EB-457A-9A3E-9A2A90140595}"/>
    </a:ext>
  </a:extLst>
</a:theme>
</file>

<file path=ppt/theme/theme4.xml><?xml version="1.0" encoding="utf-8"?>
<a:theme xmlns:a="http://schemas.openxmlformats.org/drawingml/2006/main" name="Office Theme">
  <a:themeElements>
    <a:clrScheme name="Custom 5">
      <a:dk1>
        <a:srgbClr val="002060"/>
      </a:dk1>
      <a:lt1>
        <a:sysClr val="window" lastClr="FFFFFF"/>
      </a:lt1>
      <a:dk2>
        <a:srgbClr val="002060"/>
      </a:dk2>
      <a:lt2>
        <a:srgbClr val="EEECE1"/>
      </a:lt2>
      <a:accent1>
        <a:srgbClr val="4F81BD"/>
      </a:accent1>
      <a:accent2>
        <a:srgbClr val="C0504D"/>
      </a:accent2>
      <a:accent3>
        <a:srgbClr val="9BBB59"/>
      </a:accent3>
      <a:accent4>
        <a:srgbClr val="8064A2"/>
      </a:accent4>
      <a:accent5>
        <a:srgbClr val="4BACC6"/>
      </a:accent5>
      <a:accent6>
        <a:srgbClr val="F79646"/>
      </a:accent6>
      <a:hlink>
        <a:srgbClr val="C2EBE2"/>
      </a:hlink>
      <a:folHlink>
        <a:srgbClr val="800080"/>
      </a:folHlink>
    </a:clrScheme>
    <a:fontScheme name="Custom 1">
      <a:majorFont>
        <a:latin typeface="Raleway Black"/>
        <a:ea typeface=""/>
        <a:cs typeface=""/>
      </a:majorFont>
      <a:minorFont>
        <a:latin typeface="La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7E86E5BCFE8E4292EB22EBB4ECDEBC" ma:contentTypeVersion="9" ma:contentTypeDescription="Create a new document." ma:contentTypeScope="" ma:versionID="1d5036b181308ccb87b1f3824de9e546">
  <xsd:schema xmlns:xsd="http://www.w3.org/2001/XMLSchema" xmlns:xs="http://www.w3.org/2001/XMLSchema" xmlns:p="http://schemas.microsoft.com/office/2006/metadata/properties" xmlns:ns3="1c97daec-bcab-4907-b137-6ed7a172d35d" targetNamespace="http://schemas.microsoft.com/office/2006/metadata/properties" ma:root="true" ma:fieldsID="ef268a97a15824fa3df24dd6c9bc701d" ns3:_="">
    <xsd:import namespace="1c97daec-bcab-4907-b137-6ed7a172d35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97daec-bcab-4907-b137-6ed7a172d35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53B3AD-CE82-4AAB-B5CB-175E3D48C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97daec-bcab-4907-b137-6ed7a172d3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A22BE0-5DAD-4555-8A1B-4C586DE55B8D}">
  <ds:schemaRefs>
    <ds:schemaRef ds:uri="http://schemas.microsoft.com/sharepoint/v3/contenttype/forms"/>
  </ds:schemaRefs>
</ds:datastoreItem>
</file>

<file path=customXml/itemProps3.xml><?xml version="1.0" encoding="utf-8"?>
<ds:datastoreItem xmlns:ds="http://schemas.openxmlformats.org/officeDocument/2006/customXml" ds:itemID="{9C535784-27B2-4105-91E6-8D893E8A5FE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SDMC2017 - PowerPoint Template v1_3_with fonts</Template>
  <TotalTime>5300</TotalTime>
  <Words>1133</Words>
  <Application>Microsoft Office PowerPoint</Application>
  <PresentationFormat>Custom</PresentationFormat>
  <Paragraphs>158</Paragraphs>
  <Slides>13</Slides>
  <Notes>11</Notes>
  <HiddenSlides>0</HiddenSlides>
  <MMClips>2</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13</vt:i4>
      </vt:variant>
    </vt:vector>
  </HeadingPairs>
  <TitlesOfParts>
    <vt:vector size="32" baseType="lpstr">
      <vt:lpstr>Impact</vt:lpstr>
      <vt:lpstr>Raleway Black</vt:lpstr>
      <vt:lpstr>Arial</vt:lpstr>
      <vt:lpstr>Century Gothic</vt:lpstr>
      <vt:lpstr>Raleway Bold</vt:lpstr>
      <vt:lpstr>Lucida Sans Unicode</vt:lpstr>
      <vt:lpstr>Lato</vt:lpstr>
      <vt:lpstr>Microsoft Sans Serif</vt:lpstr>
      <vt:lpstr>Raleway</vt:lpstr>
      <vt:lpstr>Calibri</vt:lpstr>
      <vt:lpstr>Wingdings</vt:lpstr>
      <vt:lpstr>Lato Regular</vt:lpstr>
      <vt:lpstr>Lato Medium</vt:lpstr>
      <vt:lpstr>Lato Heavy</vt:lpstr>
      <vt:lpstr>Proxima Nova Black</vt:lpstr>
      <vt:lpstr>1_Office Theme</vt:lpstr>
      <vt:lpstr>Office Theme</vt:lpstr>
      <vt:lpstr>Custom Design</vt:lpstr>
      <vt:lpstr>Office Theme</vt:lpstr>
      <vt:lpstr>PowerPoint Presentation</vt:lpstr>
      <vt:lpstr>PowerPoint Presentation</vt:lpstr>
      <vt:lpstr>Average Enrollment Data</vt:lpstr>
      <vt:lpstr>PowerPoint Presentation</vt:lpstr>
      <vt:lpstr>Face Mask Policy &amp; Operating Protocols</vt:lpstr>
      <vt:lpstr>Internal COVID-19 School Checklist</vt:lpstr>
      <vt:lpstr>PowerPoint Presentation</vt:lpstr>
      <vt:lpstr>PowerPoint Presentation</vt:lpstr>
      <vt:lpstr>Safety Protocols</vt:lpstr>
      <vt:lpstr>Employee COVID-19 Exposure Guidance</vt:lpstr>
      <vt:lpstr>Closures, Partial Closures, Class, individuals</vt:lpstr>
      <vt:lpstr>Community Involvement</vt:lpstr>
      <vt:lpstr>PowerPoint Presentation</vt:lpstr>
    </vt:vector>
  </TitlesOfParts>
  <Company>School District of Manatee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Collins</dc:creator>
  <cp:lastModifiedBy>Collins, Kelly</cp:lastModifiedBy>
  <cp:revision>257</cp:revision>
  <cp:lastPrinted>2020-08-24T17:14:08Z</cp:lastPrinted>
  <dcterms:created xsi:type="dcterms:W3CDTF">2018-02-06T16:42:36Z</dcterms:created>
  <dcterms:modified xsi:type="dcterms:W3CDTF">2020-08-24T18:56:11Z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0x010100D57E86E5BCFE8E4292EB22EBB4ECDEBC</vt:lpwstr>
  </property>
</Properties>
</file>